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35" r:id="rId2"/>
    <p:sldId id="436" r:id="rId3"/>
    <p:sldId id="440" r:id="rId4"/>
    <p:sldId id="469" r:id="rId5"/>
    <p:sldId id="476" r:id="rId6"/>
    <p:sldId id="442" r:id="rId7"/>
    <p:sldId id="468" r:id="rId8"/>
    <p:sldId id="446" r:id="rId9"/>
    <p:sldId id="451" r:id="rId10"/>
    <p:sldId id="474" r:id="rId11"/>
    <p:sldId id="523" r:id="rId12"/>
    <p:sldId id="479" r:id="rId13"/>
    <p:sldId id="475" r:id="rId14"/>
    <p:sldId id="481" r:id="rId15"/>
    <p:sldId id="486" r:id="rId16"/>
    <p:sldId id="517" r:id="rId17"/>
    <p:sldId id="515" r:id="rId18"/>
    <p:sldId id="477" r:id="rId19"/>
    <p:sldId id="505" r:id="rId20"/>
    <p:sldId id="493" r:id="rId21"/>
    <p:sldId id="491" r:id="rId22"/>
    <p:sldId id="490" r:id="rId23"/>
    <p:sldId id="495" r:id="rId24"/>
    <p:sldId id="326" r:id="rId25"/>
    <p:sldId id="333" r:id="rId26"/>
    <p:sldId id="317" r:id="rId27"/>
    <p:sldId id="318" r:id="rId28"/>
    <p:sldId id="301" r:id="rId29"/>
    <p:sldId id="529" r:id="rId30"/>
    <p:sldId id="302" r:id="rId31"/>
    <p:sldId id="303" r:id="rId32"/>
    <p:sldId id="304" r:id="rId33"/>
    <p:sldId id="305" r:id="rId34"/>
    <p:sldId id="522" r:id="rId35"/>
    <p:sldId id="344" r:id="rId36"/>
    <p:sldId id="520" r:id="rId37"/>
    <p:sldId id="525" r:id="rId38"/>
    <p:sldId id="526" r:id="rId39"/>
    <p:sldId id="524" r:id="rId40"/>
    <p:sldId id="527" r:id="rId41"/>
    <p:sldId id="510" r:id="rId42"/>
    <p:sldId id="498" r:id="rId43"/>
    <p:sldId id="487" r:id="rId44"/>
    <p:sldId id="488" r:id="rId45"/>
    <p:sldId id="499" r:id="rId46"/>
    <p:sldId id="513" r:id="rId47"/>
    <p:sldId id="512" r:id="rId48"/>
    <p:sldId id="482" r:id="rId49"/>
    <p:sldId id="500" r:id="rId50"/>
    <p:sldId id="489" r:id="rId51"/>
    <p:sldId id="516" r:id="rId52"/>
    <p:sldId id="521" r:id="rId53"/>
    <p:sldId id="519" r:id="rId54"/>
    <p:sldId id="502" r:id="rId55"/>
    <p:sldId id="506" r:id="rId56"/>
    <p:sldId id="507" r:id="rId57"/>
    <p:sldId id="508" r:id="rId58"/>
    <p:sldId id="509" r:id="rId59"/>
    <p:sldId id="503" r:id="rId60"/>
    <p:sldId id="504" r:id="rId61"/>
    <p:sldId id="27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FEF95D-D64C-408E-B7DC-C45AE96BA5F0}">
          <p14:sldIdLst/>
        </p14:section>
        <p14:section name="Default Section" id="{196DE5B0-377E-4AE6-8DAF-2889568760AC}">
          <p14:sldIdLst>
            <p14:sldId id="335"/>
            <p14:sldId id="436"/>
            <p14:sldId id="440"/>
            <p14:sldId id="469"/>
            <p14:sldId id="476"/>
            <p14:sldId id="442"/>
            <p14:sldId id="468"/>
            <p14:sldId id="446"/>
            <p14:sldId id="451"/>
            <p14:sldId id="474"/>
            <p14:sldId id="523"/>
            <p14:sldId id="479"/>
            <p14:sldId id="475"/>
            <p14:sldId id="481"/>
            <p14:sldId id="486"/>
            <p14:sldId id="517"/>
            <p14:sldId id="515"/>
            <p14:sldId id="477"/>
            <p14:sldId id="505"/>
            <p14:sldId id="493"/>
            <p14:sldId id="491"/>
            <p14:sldId id="490"/>
            <p14:sldId id="495"/>
            <p14:sldId id="326"/>
            <p14:sldId id="333"/>
            <p14:sldId id="317"/>
            <p14:sldId id="318"/>
            <p14:sldId id="301"/>
            <p14:sldId id="529"/>
            <p14:sldId id="302"/>
            <p14:sldId id="303"/>
            <p14:sldId id="304"/>
            <p14:sldId id="305"/>
            <p14:sldId id="522"/>
            <p14:sldId id="344"/>
            <p14:sldId id="520"/>
            <p14:sldId id="525"/>
            <p14:sldId id="526"/>
            <p14:sldId id="524"/>
            <p14:sldId id="527"/>
            <p14:sldId id="510"/>
            <p14:sldId id="498"/>
            <p14:sldId id="487"/>
            <p14:sldId id="488"/>
            <p14:sldId id="499"/>
            <p14:sldId id="513"/>
            <p14:sldId id="512"/>
            <p14:sldId id="482"/>
            <p14:sldId id="500"/>
            <p14:sldId id="489"/>
            <p14:sldId id="516"/>
            <p14:sldId id="521"/>
            <p14:sldId id="519"/>
            <p14:sldId id="502"/>
          </p14:sldIdLst>
        </p14:section>
        <p14:section name="Untitled Section" id="{0A7FD834-EFAD-445A-98F2-27AB0AAA2CA8}">
          <p14:sldIdLst>
            <p14:sldId id="506"/>
            <p14:sldId id="507"/>
            <p14:sldId id="508"/>
            <p14:sldId id="509"/>
            <p14:sldId id="503"/>
            <p14:sldId id="504"/>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6CDDF-4773-423E-A1C9-CCEE1F8FC295}" v="28" dt="2026-04-20T09:21:31.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1670" y="262"/>
      </p:cViewPr>
      <p:guideLst>
        <p:guide orient="horz" pos="2160"/>
        <p:guide pos="2880"/>
      </p:guideLst>
    </p:cSldViewPr>
  </p:slideViewPr>
  <p:notesTextViewPr>
    <p:cViewPr>
      <p:scale>
        <a:sx n="1" d="1"/>
        <a:sy n="1" d="1"/>
      </p:scale>
      <p:origin x="0" y="0"/>
    </p:cViewPr>
  </p:notesTextViewPr>
  <p:sorterViewPr>
    <p:cViewPr>
      <p:scale>
        <a:sx n="137" d="100"/>
        <a:sy n="137" d="100"/>
      </p:scale>
      <p:origin x="0" y="-3408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e İkiz" userId="0363cc5c3dd680cf" providerId="LiveId" clId="{104BB516-ED38-4ECF-9971-D5A12ED8CAA3}"/>
    <pc:docChg chg="undo custSel addSld delSld modSld sldOrd modSection">
      <pc:chgData name="Mete İkiz" userId="0363cc5c3dd680cf" providerId="LiveId" clId="{104BB516-ED38-4ECF-9971-D5A12ED8CAA3}" dt="2026-04-20T09:31:35.492" v="1867" actId="255"/>
      <pc:docMkLst>
        <pc:docMk/>
      </pc:docMkLst>
      <pc:sldChg chg="add del">
        <pc:chgData name="Mete İkiz" userId="0363cc5c3dd680cf" providerId="LiveId" clId="{104BB516-ED38-4ECF-9971-D5A12ED8CAA3}" dt="2026-04-20T07:45:52.071" v="70" actId="47"/>
        <pc:sldMkLst>
          <pc:docMk/>
          <pc:sldMk cId="853689285" sldId="257"/>
        </pc:sldMkLst>
      </pc:sldChg>
      <pc:sldChg chg="add del">
        <pc:chgData name="Mete İkiz" userId="0363cc5c3dd680cf" providerId="LiveId" clId="{104BB516-ED38-4ECF-9971-D5A12ED8CAA3}" dt="2026-04-20T08:05:59.054" v="624" actId="47"/>
        <pc:sldMkLst>
          <pc:docMk/>
          <pc:sldMk cId="1930575034" sldId="265"/>
        </pc:sldMkLst>
      </pc:sldChg>
      <pc:sldChg chg="modSp mod">
        <pc:chgData name="Mete İkiz" userId="0363cc5c3dd680cf" providerId="LiveId" clId="{104BB516-ED38-4ECF-9971-D5A12ED8CAA3}" dt="2026-04-20T09:31:35.492" v="1867" actId="255"/>
        <pc:sldMkLst>
          <pc:docMk/>
          <pc:sldMk cId="2693121688" sldId="276"/>
        </pc:sldMkLst>
        <pc:spChg chg="mod">
          <ac:chgData name="Mete İkiz" userId="0363cc5c3dd680cf" providerId="LiveId" clId="{104BB516-ED38-4ECF-9971-D5A12ED8CAA3}" dt="2026-04-20T09:31:35.492" v="1867" actId="255"/>
          <ac:spMkLst>
            <pc:docMk/>
            <pc:sldMk cId="2693121688" sldId="276"/>
            <ac:spMk id="5" creationId="{00000000-0000-0000-0000-000000000000}"/>
          </ac:spMkLst>
        </pc:spChg>
      </pc:sldChg>
      <pc:sldChg chg="del">
        <pc:chgData name="Mete İkiz" userId="0363cc5c3dd680cf" providerId="LiveId" clId="{104BB516-ED38-4ECF-9971-D5A12ED8CAA3}" dt="2026-04-20T08:07:20.829" v="631" actId="47"/>
        <pc:sldMkLst>
          <pc:docMk/>
          <pc:sldMk cId="2604754900" sldId="299"/>
        </pc:sldMkLst>
      </pc:sldChg>
      <pc:sldChg chg="del">
        <pc:chgData name="Mete İkiz" userId="0363cc5c3dd680cf" providerId="LiveId" clId="{104BB516-ED38-4ECF-9971-D5A12ED8CAA3}" dt="2026-04-20T08:07:24.548" v="632" actId="47"/>
        <pc:sldMkLst>
          <pc:docMk/>
          <pc:sldMk cId="2108678441" sldId="300"/>
        </pc:sldMkLst>
      </pc:sldChg>
      <pc:sldChg chg="add del ord">
        <pc:chgData name="Mete İkiz" userId="0363cc5c3dd680cf" providerId="LiveId" clId="{104BB516-ED38-4ECF-9971-D5A12ED8CAA3}" dt="2026-04-20T08:10:03.349" v="639" actId="2696"/>
        <pc:sldMkLst>
          <pc:docMk/>
          <pc:sldMk cId="86423828" sldId="301"/>
        </pc:sldMkLst>
      </pc:sldChg>
      <pc:sldChg chg="modSp add mod ord">
        <pc:chgData name="Mete İkiz" userId="0363cc5c3dd680cf" providerId="LiveId" clId="{104BB516-ED38-4ECF-9971-D5A12ED8CAA3}" dt="2026-04-20T09:28:20.560" v="1815" actId="6549"/>
        <pc:sldMkLst>
          <pc:docMk/>
          <pc:sldMk cId="1924440908" sldId="301"/>
        </pc:sldMkLst>
        <pc:spChg chg="mod">
          <ac:chgData name="Mete İkiz" userId="0363cc5c3dd680cf" providerId="LiveId" clId="{104BB516-ED38-4ECF-9971-D5A12ED8CAA3}" dt="2026-04-20T09:28:20.560" v="1815" actId="6549"/>
          <ac:spMkLst>
            <pc:docMk/>
            <pc:sldMk cId="1924440908" sldId="301"/>
            <ac:spMk id="13" creationId="{00000000-0000-0000-0000-000000000000}"/>
          </ac:spMkLst>
        </pc:spChg>
        <pc:picChg chg="mod">
          <ac:chgData name="Mete İkiz" userId="0363cc5c3dd680cf" providerId="LiveId" clId="{104BB516-ED38-4ECF-9971-D5A12ED8CAA3}" dt="2026-04-20T08:15:57.156" v="754" actId="1076"/>
          <ac:picMkLst>
            <pc:docMk/>
            <pc:sldMk cId="1924440908" sldId="301"/>
            <ac:picMk id="49" creationId="{00000000-0000-0000-0000-000000000000}"/>
          </ac:picMkLst>
        </pc:picChg>
      </pc:sldChg>
      <pc:sldChg chg="del">
        <pc:chgData name="Mete İkiz" userId="0363cc5c3dd680cf" providerId="LiveId" clId="{104BB516-ED38-4ECF-9971-D5A12ED8CAA3}" dt="2026-04-20T08:08:04.897" v="633" actId="2696"/>
        <pc:sldMkLst>
          <pc:docMk/>
          <pc:sldMk cId="3002503328" sldId="301"/>
        </pc:sldMkLst>
      </pc:sldChg>
      <pc:sldChg chg="add del ord">
        <pc:chgData name="Mete İkiz" userId="0363cc5c3dd680cf" providerId="LiveId" clId="{104BB516-ED38-4ECF-9971-D5A12ED8CAA3}" dt="2026-04-20T08:10:03.349" v="639" actId="2696"/>
        <pc:sldMkLst>
          <pc:docMk/>
          <pc:sldMk cId="523534224" sldId="302"/>
        </pc:sldMkLst>
      </pc:sldChg>
      <pc:sldChg chg="add">
        <pc:chgData name="Mete İkiz" userId="0363cc5c3dd680cf" providerId="LiveId" clId="{104BB516-ED38-4ECF-9971-D5A12ED8CAA3}" dt="2026-04-20T08:10:11.940" v="640"/>
        <pc:sldMkLst>
          <pc:docMk/>
          <pc:sldMk cId="1446744141" sldId="302"/>
        </pc:sldMkLst>
      </pc:sldChg>
      <pc:sldChg chg="del">
        <pc:chgData name="Mete İkiz" userId="0363cc5c3dd680cf" providerId="LiveId" clId="{104BB516-ED38-4ECF-9971-D5A12ED8CAA3}" dt="2026-04-20T08:08:04.897" v="633" actId="2696"/>
        <pc:sldMkLst>
          <pc:docMk/>
          <pc:sldMk cId="1869337422" sldId="302"/>
        </pc:sldMkLst>
      </pc:sldChg>
      <pc:sldChg chg="add del ord">
        <pc:chgData name="Mete İkiz" userId="0363cc5c3dd680cf" providerId="LiveId" clId="{104BB516-ED38-4ECF-9971-D5A12ED8CAA3}" dt="2026-04-20T08:10:03.349" v="639" actId="2696"/>
        <pc:sldMkLst>
          <pc:docMk/>
          <pc:sldMk cId="1092241455" sldId="303"/>
        </pc:sldMkLst>
      </pc:sldChg>
      <pc:sldChg chg="modSp add">
        <pc:chgData name="Mete İkiz" userId="0363cc5c3dd680cf" providerId="LiveId" clId="{104BB516-ED38-4ECF-9971-D5A12ED8CAA3}" dt="2026-04-20T08:15:50.570" v="753" actId="1076"/>
        <pc:sldMkLst>
          <pc:docMk/>
          <pc:sldMk cId="1750599366" sldId="303"/>
        </pc:sldMkLst>
        <pc:picChg chg="mod">
          <ac:chgData name="Mete İkiz" userId="0363cc5c3dd680cf" providerId="LiveId" clId="{104BB516-ED38-4ECF-9971-D5A12ED8CAA3}" dt="2026-04-20T08:15:50.570" v="753" actId="1076"/>
          <ac:picMkLst>
            <pc:docMk/>
            <pc:sldMk cId="1750599366" sldId="303"/>
            <ac:picMk id="42" creationId="{00000000-0000-0000-0000-000000000000}"/>
          </ac:picMkLst>
        </pc:picChg>
      </pc:sldChg>
      <pc:sldChg chg="del">
        <pc:chgData name="Mete İkiz" userId="0363cc5c3dd680cf" providerId="LiveId" clId="{104BB516-ED38-4ECF-9971-D5A12ED8CAA3}" dt="2026-04-20T08:08:04.897" v="633" actId="2696"/>
        <pc:sldMkLst>
          <pc:docMk/>
          <pc:sldMk cId="1885063093" sldId="303"/>
        </pc:sldMkLst>
      </pc:sldChg>
      <pc:sldChg chg="del">
        <pc:chgData name="Mete İkiz" userId="0363cc5c3dd680cf" providerId="LiveId" clId="{104BB516-ED38-4ECF-9971-D5A12ED8CAA3}" dt="2026-04-20T08:08:04.897" v="633" actId="2696"/>
        <pc:sldMkLst>
          <pc:docMk/>
          <pc:sldMk cId="628587810" sldId="304"/>
        </pc:sldMkLst>
      </pc:sldChg>
      <pc:sldChg chg="add del ord">
        <pc:chgData name="Mete İkiz" userId="0363cc5c3dd680cf" providerId="LiveId" clId="{104BB516-ED38-4ECF-9971-D5A12ED8CAA3}" dt="2026-04-20T08:10:03.349" v="639" actId="2696"/>
        <pc:sldMkLst>
          <pc:docMk/>
          <pc:sldMk cId="924980478" sldId="304"/>
        </pc:sldMkLst>
      </pc:sldChg>
      <pc:sldChg chg="modSp add mod">
        <pc:chgData name="Mete İkiz" userId="0363cc5c3dd680cf" providerId="LiveId" clId="{104BB516-ED38-4ECF-9971-D5A12ED8CAA3}" dt="2026-04-20T08:15:33.438" v="752" actId="1076"/>
        <pc:sldMkLst>
          <pc:docMk/>
          <pc:sldMk cId="3763624300" sldId="304"/>
        </pc:sldMkLst>
        <pc:spChg chg="mod">
          <ac:chgData name="Mete İkiz" userId="0363cc5c3dd680cf" providerId="LiveId" clId="{104BB516-ED38-4ECF-9971-D5A12ED8CAA3}" dt="2026-04-20T08:15:27.278" v="751" actId="20577"/>
          <ac:spMkLst>
            <pc:docMk/>
            <pc:sldMk cId="3763624300" sldId="304"/>
            <ac:spMk id="20" creationId="{00000000-0000-0000-0000-000000000000}"/>
          </ac:spMkLst>
        </pc:spChg>
        <pc:picChg chg="mod">
          <ac:chgData name="Mete İkiz" userId="0363cc5c3dd680cf" providerId="LiveId" clId="{104BB516-ED38-4ECF-9971-D5A12ED8CAA3}" dt="2026-04-20T08:15:33.438" v="752" actId="1076"/>
          <ac:picMkLst>
            <pc:docMk/>
            <pc:sldMk cId="3763624300" sldId="304"/>
            <ac:picMk id="21" creationId="{00000000-0000-0000-0000-000000000000}"/>
          </ac:picMkLst>
        </pc:picChg>
      </pc:sldChg>
      <pc:sldChg chg="add del ord">
        <pc:chgData name="Mete İkiz" userId="0363cc5c3dd680cf" providerId="LiveId" clId="{104BB516-ED38-4ECF-9971-D5A12ED8CAA3}" dt="2026-04-20T08:10:03.349" v="639" actId="2696"/>
        <pc:sldMkLst>
          <pc:docMk/>
          <pc:sldMk cId="131979525" sldId="305"/>
        </pc:sldMkLst>
      </pc:sldChg>
      <pc:sldChg chg="modSp add del mod">
        <pc:chgData name="Mete İkiz" userId="0363cc5c3dd680cf" providerId="LiveId" clId="{104BB516-ED38-4ECF-9971-D5A12ED8CAA3}" dt="2026-04-20T08:48:13.083" v="1406" actId="2696"/>
        <pc:sldMkLst>
          <pc:docMk/>
          <pc:sldMk cId="745410174" sldId="305"/>
        </pc:sldMkLst>
        <pc:spChg chg="mod">
          <ac:chgData name="Mete İkiz" userId="0363cc5c3dd680cf" providerId="LiveId" clId="{104BB516-ED38-4ECF-9971-D5A12ED8CAA3}" dt="2026-04-20T08:16:40.439" v="757" actId="255"/>
          <ac:spMkLst>
            <pc:docMk/>
            <pc:sldMk cId="745410174" sldId="305"/>
            <ac:spMk id="20" creationId="{00000000-0000-0000-0000-000000000000}"/>
          </ac:spMkLst>
        </pc:spChg>
        <pc:picChg chg="mod">
          <ac:chgData name="Mete İkiz" userId="0363cc5c3dd680cf" providerId="LiveId" clId="{104BB516-ED38-4ECF-9971-D5A12ED8CAA3}" dt="2026-04-20T08:16:56.713" v="758" actId="1076"/>
          <ac:picMkLst>
            <pc:docMk/>
            <pc:sldMk cId="745410174" sldId="305"/>
            <ac:picMk id="21" creationId="{00000000-0000-0000-0000-000000000000}"/>
          </ac:picMkLst>
        </pc:picChg>
      </pc:sldChg>
      <pc:sldChg chg="del">
        <pc:chgData name="Mete İkiz" userId="0363cc5c3dd680cf" providerId="LiveId" clId="{104BB516-ED38-4ECF-9971-D5A12ED8CAA3}" dt="2026-04-20T08:08:04.897" v="633" actId="2696"/>
        <pc:sldMkLst>
          <pc:docMk/>
          <pc:sldMk cId="2103942226" sldId="305"/>
        </pc:sldMkLst>
      </pc:sldChg>
      <pc:sldChg chg="add">
        <pc:chgData name="Mete İkiz" userId="0363cc5c3dd680cf" providerId="LiveId" clId="{104BB516-ED38-4ECF-9971-D5A12ED8CAA3}" dt="2026-04-20T08:48:21.595" v="1407"/>
        <pc:sldMkLst>
          <pc:docMk/>
          <pc:sldMk cId="3872717525" sldId="305"/>
        </pc:sldMkLst>
      </pc:sldChg>
      <pc:sldChg chg="del">
        <pc:chgData name="Mete İkiz" userId="0363cc5c3dd680cf" providerId="LiveId" clId="{104BB516-ED38-4ECF-9971-D5A12ED8CAA3}" dt="2026-04-20T08:05:23.773" v="615" actId="47"/>
        <pc:sldMkLst>
          <pc:docMk/>
          <pc:sldMk cId="2133074981" sldId="307"/>
        </pc:sldMkLst>
      </pc:sldChg>
      <pc:sldChg chg="del">
        <pc:chgData name="Mete İkiz" userId="0363cc5c3dd680cf" providerId="LiveId" clId="{104BB516-ED38-4ECF-9971-D5A12ED8CAA3}" dt="2026-04-20T08:05:25.183" v="616" actId="47"/>
        <pc:sldMkLst>
          <pc:docMk/>
          <pc:sldMk cId="202701480" sldId="308"/>
        </pc:sldMkLst>
      </pc:sldChg>
      <pc:sldChg chg="del">
        <pc:chgData name="Mete İkiz" userId="0363cc5c3dd680cf" providerId="LiveId" clId="{104BB516-ED38-4ECF-9971-D5A12ED8CAA3}" dt="2026-04-20T08:05:26.305" v="617" actId="47"/>
        <pc:sldMkLst>
          <pc:docMk/>
          <pc:sldMk cId="1682565257" sldId="309"/>
        </pc:sldMkLst>
      </pc:sldChg>
      <pc:sldChg chg="del">
        <pc:chgData name="Mete İkiz" userId="0363cc5c3dd680cf" providerId="LiveId" clId="{104BB516-ED38-4ECF-9971-D5A12ED8CAA3}" dt="2026-04-20T08:05:27.193" v="618" actId="47"/>
        <pc:sldMkLst>
          <pc:docMk/>
          <pc:sldMk cId="4188442204" sldId="310"/>
        </pc:sldMkLst>
      </pc:sldChg>
      <pc:sldChg chg="del">
        <pc:chgData name="Mete İkiz" userId="0363cc5c3dd680cf" providerId="LiveId" clId="{104BB516-ED38-4ECF-9971-D5A12ED8CAA3}" dt="2026-04-20T08:05:28.092" v="619" actId="47"/>
        <pc:sldMkLst>
          <pc:docMk/>
          <pc:sldMk cId="2503881854" sldId="311"/>
        </pc:sldMkLst>
      </pc:sldChg>
      <pc:sldChg chg="del">
        <pc:chgData name="Mete İkiz" userId="0363cc5c3dd680cf" providerId="LiveId" clId="{104BB516-ED38-4ECF-9971-D5A12ED8CAA3}" dt="2026-04-20T08:04:47.325" v="614" actId="47"/>
        <pc:sldMkLst>
          <pc:docMk/>
          <pc:sldMk cId="761177918" sldId="312"/>
        </pc:sldMkLst>
      </pc:sldChg>
      <pc:sldChg chg="del">
        <pc:chgData name="Mete İkiz" userId="0363cc5c3dd680cf" providerId="LiveId" clId="{104BB516-ED38-4ECF-9971-D5A12ED8CAA3}" dt="2026-04-20T08:04:35.999" v="613" actId="47"/>
        <pc:sldMkLst>
          <pc:docMk/>
          <pc:sldMk cId="3452532533" sldId="313"/>
        </pc:sldMkLst>
      </pc:sldChg>
      <pc:sldChg chg="modSp add del mod">
        <pc:chgData name="Mete İkiz" userId="0363cc5c3dd680cf" providerId="LiveId" clId="{104BB516-ED38-4ECF-9971-D5A12ED8CAA3}" dt="2026-04-20T09:05:29.414" v="1720" actId="1035"/>
        <pc:sldMkLst>
          <pc:docMk/>
          <pc:sldMk cId="66686771" sldId="317"/>
        </pc:sldMkLst>
        <pc:spChg chg="mod">
          <ac:chgData name="Mete İkiz" userId="0363cc5c3dd680cf" providerId="LiveId" clId="{104BB516-ED38-4ECF-9971-D5A12ED8CAA3}" dt="2026-04-20T08:44:30.456" v="1402" actId="1076"/>
          <ac:spMkLst>
            <pc:docMk/>
            <pc:sldMk cId="66686771" sldId="317"/>
            <ac:spMk id="7" creationId="{00000000-0000-0000-0000-000000000000}"/>
          </ac:spMkLst>
        </pc:spChg>
        <pc:spChg chg="mod">
          <ac:chgData name="Mete İkiz" userId="0363cc5c3dd680cf" providerId="LiveId" clId="{104BB516-ED38-4ECF-9971-D5A12ED8CAA3}" dt="2026-04-20T08:49:00.012" v="1409" actId="120"/>
          <ac:spMkLst>
            <pc:docMk/>
            <pc:sldMk cId="66686771" sldId="317"/>
            <ac:spMk id="11" creationId="{00000000-0000-0000-0000-000000000000}"/>
          </ac:spMkLst>
        </pc:spChg>
        <pc:spChg chg="mod">
          <ac:chgData name="Mete İkiz" userId="0363cc5c3dd680cf" providerId="LiveId" clId="{104BB516-ED38-4ECF-9971-D5A12ED8CAA3}" dt="2026-04-20T08:44:24.479" v="1401" actId="27636"/>
          <ac:spMkLst>
            <pc:docMk/>
            <pc:sldMk cId="66686771" sldId="317"/>
            <ac:spMk id="13" creationId="{00000000-0000-0000-0000-000000000000}"/>
          </ac:spMkLst>
        </pc:spChg>
        <pc:spChg chg="mod">
          <ac:chgData name="Mete İkiz" userId="0363cc5c3dd680cf" providerId="LiveId" clId="{104BB516-ED38-4ECF-9971-D5A12ED8CAA3}" dt="2026-04-20T09:05:29.414" v="1720" actId="1035"/>
          <ac:spMkLst>
            <pc:docMk/>
            <pc:sldMk cId="66686771" sldId="317"/>
            <ac:spMk id="29" creationId="{00000000-0000-0000-0000-000000000000}"/>
          </ac:spMkLst>
        </pc:spChg>
      </pc:sldChg>
      <pc:sldChg chg="addSp delSp modSp add del mod">
        <pc:chgData name="Mete İkiz" userId="0363cc5c3dd680cf" providerId="LiveId" clId="{104BB516-ED38-4ECF-9971-D5A12ED8CAA3}" dt="2026-04-20T08:29:27.063" v="1036" actId="47"/>
        <pc:sldMkLst>
          <pc:docMk/>
          <pc:sldMk cId="508604000" sldId="317"/>
        </pc:sldMkLst>
        <pc:spChg chg="add mod">
          <ac:chgData name="Mete İkiz" userId="0363cc5c3dd680cf" providerId="LiveId" clId="{104BB516-ED38-4ECF-9971-D5A12ED8CAA3}" dt="2026-04-20T08:13:15.478" v="702"/>
          <ac:spMkLst>
            <pc:docMk/>
            <pc:sldMk cId="508604000" sldId="317"/>
            <ac:spMk id="2" creationId="{F66A2938-2ECA-2C4B-A2F7-D5E30BD7A51D}"/>
          </ac:spMkLst>
        </pc:spChg>
        <pc:spChg chg="mod">
          <ac:chgData name="Mete İkiz" userId="0363cc5c3dd680cf" providerId="LiveId" clId="{104BB516-ED38-4ECF-9971-D5A12ED8CAA3}" dt="2026-04-20T08:13:55.303" v="706" actId="1076"/>
          <ac:spMkLst>
            <pc:docMk/>
            <pc:sldMk cId="508604000" sldId="317"/>
            <ac:spMk id="6" creationId="{00000000-0000-0000-0000-000000000000}"/>
          </ac:spMkLst>
        </pc:spChg>
        <pc:spChg chg="del mod">
          <ac:chgData name="Mete İkiz" userId="0363cc5c3dd680cf" providerId="LiveId" clId="{104BB516-ED38-4ECF-9971-D5A12ED8CAA3}" dt="2026-04-20T08:11:46.023" v="698" actId="478"/>
          <ac:spMkLst>
            <pc:docMk/>
            <pc:sldMk cId="508604000" sldId="317"/>
            <ac:spMk id="11" creationId="{00000000-0000-0000-0000-000000000000}"/>
          </ac:spMkLst>
        </pc:spChg>
        <pc:picChg chg="add mod">
          <ac:chgData name="Mete İkiz" userId="0363cc5c3dd680cf" providerId="LiveId" clId="{104BB516-ED38-4ECF-9971-D5A12ED8CAA3}" dt="2026-04-20T08:16:13.834" v="755"/>
          <ac:picMkLst>
            <pc:docMk/>
            <pc:sldMk cId="508604000" sldId="317"/>
            <ac:picMk id="3" creationId="{D542E17B-88EA-C1EC-8BA4-714A7C2CA812}"/>
          </ac:picMkLst>
        </pc:picChg>
      </pc:sldChg>
      <pc:sldChg chg="add del ord">
        <pc:chgData name="Mete İkiz" userId="0363cc5c3dd680cf" providerId="LiveId" clId="{104BB516-ED38-4ECF-9971-D5A12ED8CAA3}" dt="2026-04-20T08:10:03.349" v="639" actId="2696"/>
        <pc:sldMkLst>
          <pc:docMk/>
          <pc:sldMk cId="2958166455" sldId="317"/>
        </pc:sldMkLst>
      </pc:sldChg>
      <pc:sldChg chg="add del ord">
        <pc:chgData name="Mete İkiz" userId="0363cc5c3dd680cf" providerId="LiveId" clId="{104BB516-ED38-4ECF-9971-D5A12ED8CAA3}" dt="2026-04-20T08:10:03.349" v="639" actId="2696"/>
        <pc:sldMkLst>
          <pc:docMk/>
          <pc:sldMk cId="1113875814" sldId="318"/>
        </pc:sldMkLst>
      </pc:sldChg>
      <pc:sldChg chg="del">
        <pc:chgData name="Mete İkiz" userId="0363cc5c3dd680cf" providerId="LiveId" clId="{104BB516-ED38-4ECF-9971-D5A12ED8CAA3}" dt="2026-04-20T08:08:04.897" v="633" actId="2696"/>
        <pc:sldMkLst>
          <pc:docMk/>
          <pc:sldMk cId="1350499550" sldId="318"/>
        </pc:sldMkLst>
      </pc:sldChg>
      <pc:sldChg chg="delSp modSp add mod ord">
        <pc:chgData name="Mete İkiz" userId="0363cc5c3dd680cf" providerId="LiveId" clId="{104BB516-ED38-4ECF-9971-D5A12ED8CAA3}" dt="2026-04-20T08:52:21.893" v="1417" actId="255"/>
        <pc:sldMkLst>
          <pc:docMk/>
          <pc:sldMk cId="3206408273" sldId="318"/>
        </pc:sldMkLst>
        <pc:spChg chg="mod">
          <ac:chgData name="Mete İkiz" userId="0363cc5c3dd680cf" providerId="LiveId" clId="{104BB516-ED38-4ECF-9971-D5A12ED8CAA3}" dt="2026-04-20T08:52:21.893" v="1417" actId="255"/>
          <ac:spMkLst>
            <pc:docMk/>
            <pc:sldMk cId="3206408273" sldId="318"/>
            <ac:spMk id="6" creationId="{00000000-0000-0000-0000-000000000000}"/>
          </ac:spMkLst>
        </pc:spChg>
        <pc:spChg chg="del">
          <ac:chgData name="Mete İkiz" userId="0363cc5c3dd680cf" providerId="LiveId" clId="{104BB516-ED38-4ECF-9971-D5A12ED8CAA3}" dt="2026-04-20T08:12:07.559" v="699" actId="478"/>
          <ac:spMkLst>
            <pc:docMk/>
            <pc:sldMk cId="3206408273" sldId="318"/>
            <ac:spMk id="11" creationId="{00000000-0000-0000-0000-000000000000}"/>
          </ac:spMkLst>
        </pc:spChg>
      </pc:sldChg>
      <pc:sldChg chg="del">
        <pc:chgData name="Mete İkiz" userId="0363cc5c3dd680cf" providerId="LiveId" clId="{104BB516-ED38-4ECF-9971-D5A12ED8CAA3}" dt="2026-04-20T08:06:11.241" v="625" actId="47"/>
        <pc:sldMkLst>
          <pc:docMk/>
          <pc:sldMk cId="2923293562" sldId="325"/>
        </pc:sldMkLst>
      </pc:sldChg>
      <pc:sldChg chg="del">
        <pc:chgData name="Mete İkiz" userId="0363cc5c3dd680cf" providerId="LiveId" clId="{104BB516-ED38-4ECF-9971-D5A12ED8CAA3}" dt="2026-04-20T08:08:04.897" v="633" actId="2696"/>
        <pc:sldMkLst>
          <pc:docMk/>
          <pc:sldMk cId="2641363552" sldId="326"/>
        </pc:sldMkLst>
      </pc:sldChg>
      <pc:sldChg chg="addSp delSp modSp add mod ord">
        <pc:chgData name="Mete İkiz" userId="0363cc5c3dd680cf" providerId="LiveId" clId="{104BB516-ED38-4ECF-9971-D5A12ED8CAA3}" dt="2026-04-20T08:43:46.807" v="1348"/>
        <pc:sldMkLst>
          <pc:docMk/>
          <pc:sldMk cId="3117681556" sldId="326"/>
        </pc:sldMkLst>
        <pc:spChg chg="add mod">
          <ac:chgData name="Mete İkiz" userId="0363cc5c3dd680cf" providerId="LiveId" clId="{104BB516-ED38-4ECF-9971-D5A12ED8CAA3}" dt="2026-04-20T08:40:19.853" v="1278"/>
          <ac:spMkLst>
            <pc:docMk/>
            <pc:sldMk cId="3117681556" sldId="326"/>
            <ac:spMk id="2" creationId="{ED88C524-0F1A-E40D-3762-A90D63952040}"/>
          </ac:spMkLst>
        </pc:spChg>
        <pc:spChg chg="del">
          <ac:chgData name="Mete İkiz" userId="0363cc5c3dd680cf" providerId="LiveId" clId="{104BB516-ED38-4ECF-9971-D5A12ED8CAA3}" dt="2026-04-20T08:10:28.906" v="641" actId="478"/>
          <ac:spMkLst>
            <pc:docMk/>
            <pc:sldMk cId="3117681556" sldId="326"/>
            <ac:spMk id="11" creationId="{00000000-0000-0000-0000-000000000000}"/>
          </ac:spMkLst>
        </pc:spChg>
        <pc:spChg chg="mod">
          <ac:chgData name="Mete İkiz" userId="0363cc5c3dd680cf" providerId="LiveId" clId="{104BB516-ED38-4ECF-9971-D5A12ED8CAA3}" dt="2026-04-20T08:11:26.096" v="694" actId="20577"/>
          <ac:spMkLst>
            <pc:docMk/>
            <pc:sldMk cId="3117681556" sldId="326"/>
            <ac:spMk id="13" creationId="{00000000-0000-0000-0000-000000000000}"/>
          </ac:spMkLst>
        </pc:spChg>
      </pc:sldChg>
      <pc:sldChg chg="add del ord">
        <pc:chgData name="Mete İkiz" userId="0363cc5c3dd680cf" providerId="LiveId" clId="{104BB516-ED38-4ECF-9971-D5A12ED8CAA3}" dt="2026-04-20T08:10:03.349" v="639" actId="2696"/>
        <pc:sldMkLst>
          <pc:docMk/>
          <pc:sldMk cId="3569223743" sldId="326"/>
        </pc:sldMkLst>
      </pc:sldChg>
      <pc:sldChg chg="del">
        <pc:chgData name="Mete İkiz" userId="0363cc5c3dd680cf" providerId="LiveId" clId="{104BB516-ED38-4ECF-9971-D5A12ED8CAA3}" dt="2026-04-20T08:05:53.138" v="623" actId="47"/>
        <pc:sldMkLst>
          <pc:docMk/>
          <pc:sldMk cId="2720156286" sldId="327"/>
        </pc:sldMkLst>
      </pc:sldChg>
      <pc:sldChg chg="del">
        <pc:chgData name="Mete İkiz" userId="0363cc5c3dd680cf" providerId="LiveId" clId="{104BB516-ED38-4ECF-9971-D5A12ED8CAA3}" dt="2026-04-20T08:05:50.034" v="622" actId="47"/>
        <pc:sldMkLst>
          <pc:docMk/>
          <pc:sldMk cId="1859806936" sldId="329"/>
        </pc:sldMkLst>
      </pc:sldChg>
      <pc:sldChg chg="del">
        <pc:chgData name="Mete İkiz" userId="0363cc5c3dd680cf" providerId="LiveId" clId="{104BB516-ED38-4ECF-9971-D5A12ED8CAA3}" dt="2026-04-20T08:05:44.263" v="621" actId="47"/>
        <pc:sldMkLst>
          <pc:docMk/>
          <pc:sldMk cId="887791747" sldId="332"/>
        </pc:sldMkLst>
      </pc:sldChg>
      <pc:sldChg chg="addSp delSp modSp add del mod ord">
        <pc:chgData name="Mete İkiz" userId="0363cc5c3dd680cf" providerId="LiveId" clId="{104BB516-ED38-4ECF-9971-D5A12ED8CAA3}" dt="2026-04-20T08:40:14.321" v="1277"/>
        <pc:sldMkLst>
          <pc:docMk/>
          <pc:sldMk cId="620704492" sldId="333"/>
        </pc:sldMkLst>
        <pc:spChg chg="add mod">
          <ac:chgData name="Mete İkiz" userId="0363cc5c3dd680cf" providerId="LiveId" clId="{104BB516-ED38-4ECF-9971-D5A12ED8CAA3}" dt="2026-04-20T08:40:14.321" v="1277"/>
          <ac:spMkLst>
            <pc:docMk/>
            <pc:sldMk cId="620704492" sldId="333"/>
            <ac:spMk id="2" creationId="{8534F455-0D6A-5F2D-362B-C50DF297C410}"/>
          </ac:spMkLst>
        </pc:spChg>
        <pc:spChg chg="del">
          <ac:chgData name="Mete İkiz" userId="0363cc5c3dd680cf" providerId="LiveId" clId="{104BB516-ED38-4ECF-9971-D5A12ED8CAA3}" dt="2026-04-20T08:29:35.819" v="1037" actId="478"/>
          <ac:spMkLst>
            <pc:docMk/>
            <pc:sldMk cId="620704492" sldId="333"/>
            <ac:spMk id="11" creationId="{00000000-0000-0000-0000-000000000000}"/>
          </ac:spMkLst>
        </pc:spChg>
        <pc:spChg chg="mod">
          <ac:chgData name="Mete İkiz" userId="0363cc5c3dd680cf" providerId="LiveId" clId="{104BB516-ED38-4ECF-9971-D5A12ED8CAA3}" dt="2026-04-20T08:31:20.558" v="1113" actId="20577"/>
          <ac:spMkLst>
            <pc:docMk/>
            <pc:sldMk cId="620704492" sldId="333"/>
            <ac:spMk id="13" creationId="{00000000-0000-0000-0000-000000000000}"/>
          </ac:spMkLst>
        </pc:spChg>
      </pc:sldChg>
      <pc:sldChg chg="addSp delSp modSp mod ord">
        <pc:chgData name="Mete İkiz" userId="0363cc5c3dd680cf" providerId="LiveId" clId="{104BB516-ED38-4ECF-9971-D5A12ED8CAA3}" dt="2026-04-20T08:59:39.985" v="1623" actId="113"/>
        <pc:sldMkLst>
          <pc:docMk/>
          <pc:sldMk cId="3166297139" sldId="335"/>
        </pc:sldMkLst>
        <pc:spChg chg="mod">
          <ac:chgData name="Mete İkiz" userId="0363cc5c3dd680cf" providerId="LiveId" clId="{104BB516-ED38-4ECF-9971-D5A12ED8CAA3}" dt="2026-04-20T08:59:25.652" v="1619" actId="207"/>
          <ac:spMkLst>
            <pc:docMk/>
            <pc:sldMk cId="3166297139" sldId="335"/>
            <ac:spMk id="2" creationId="{00000000-0000-0000-0000-000000000000}"/>
          </ac:spMkLst>
        </pc:spChg>
        <pc:spChg chg="mod">
          <ac:chgData name="Mete İkiz" userId="0363cc5c3dd680cf" providerId="LiveId" clId="{104BB516-ED38-4ECF-9971-D5A12ED8CAA3}" dt="2026-04-20T08:59:39.985" v="1623" actId="113"/>
          <ac:spMkLst>
            <pc:docMk/>
            <pc:sldMk cId="3166297139" sldId="335"/>
            <ac:spMk id="4" creationId="{00000000-0000-0000-0000-000000000000}"/>
          </ac:spMkLst>
        </pc:spChg>
        <pc:spChg chg="del mod">
          <ac:chgData name="Mete İkiz" userId="0363cc5c3dd680cf" providerId="LiveId" clId="{104BB516-ED38-4ECF-9971-D5A12ED8CAA3}" dt="2026-04-20T07:42:47.718" v="31" actId="478"/>
          <ac:spMkLst>
            <pc:docMk/>
            <pc:sldMk cId="3166297139" sldId="335"/>
            <ac:spMk id="5" creationId="{00000000-0000-0000-0000-000000000000}"/>
          </ac:spMkLst>
        </pc:spChg>
        <pc:spChg chg="add del mod">
          <ac:chgData name="Mete İkiz" userId="0363cc5c3dd680cf" providerId="LiveId" clId="{104BB516-ED38-4ECF-9971-D5A12ED8CAA3}" dt="2026-04-20T07:43:49.681" v="36" actId="478"/>
          <ac:spMkLst>
            <pc:docMk/>
            <pc:sldMk cId="3166297139" sldId="335"/>
            <ac:spMk id="6" creationId="{CD16697D-5CA0-7FE8-9653-034001334D69}"/>
          </ac:spMkLst>
        </pc:spChg>
        <pc:spChg chg="add mod">
          <ac:chgData name="Mete İkiz" userId="0363cc5c3dd680cf" providerId="LiveId" clId="{104BB516-ED38-4ECF-9971-D5A12ED8CAA3}" dt="2026-04-20T08:57:29.164" v="1617" actId="20577"/>
          <ac:spMkLst>
            <pc:docMk/>
            <pc:sldMk cId="3166297139" sldId="335"/>
            <ac:spMk id="7" creationId="{00000000-0000-0000-0000-000000000000}"/>
          </ac:spMkLst>
        </pc:spChg>
        <pc:spChg chg="add mod ord">
          <ac:chgData name="Mete İkiz" userId="0363cc5c3dd680cf" providerId="LiveId" clId="{104BB516-ED38-4ECF-9971-D5A12ED8CAA3}" dt="2026-04-20T08:57:41.335" v="1618" actId="14100"/>
          <ac:spMkLst>
            <pc:docMk/>
            <pc:sldMk cId="3166297139" sldId="335"/>
            <ac:spMk id="8" creationId="{00000000-0000-0000-0000-000000000000}"/>
          </ac:spMkLst>
        </pc:spChg>
        <pc:picChg chg="add del mod">
          <ac:chgData name="Mete İkiz" userId="0363cc5c3dd680cf" providerId="LiveId" clId="{104BB516-ED38-4ECF-9971-D5A12ED8CAA3}" dt="2026-04-20T08:56:36.639" v="1598" actId="478"/>
          <ac:picMkLst>
            <pc:docMk/>
            <pc:sldMk cId="3166297139" sldId="335"/>
            <ac:picMk id="9" creationId="{00000000-0000-0000-0000-000000000000}"/>
          </ac:picMkLst>
        </pc:picChg>
      </pc:sldChg>
      <pc:sldChg chg="del">
        <pc:chgData name="Mete İkiz" userId="0363cc5c3dd680cf" providerId="LiveId" clId="{104BB516-ED38-4ECF-9971-D5A12ED8CAA3}" dt="2026-04-20T08:05:40.806" v="620" actId="47"/>
        <pc:sldMkLst>
          <pc:docMk/>
          <pc:sldMk cId="4064410685" sldId="336"/>
        </pc:sldMkLst>
      </pc:sldChg>
      <pc:sldChg chg="modSp del mod">
        <pc:chgData name="Mete İkiz" userId="0363cc5c3dd680cf" providerId="LiveId" clId="{104BB516-ED38-4ECF-9971-D5A12ED8CAA3}" dt="2026-04-20T08:06:38.110" v="627" actId="47"/>
        <pc:sldMkLst>
          <pc:docMk/>
          <pc:sldMk cId="1134457342" sldId="338"/>
        </pc:sldMkLst>
      </pc:sldChg>
      <pc:sldChg chg="del">
        <pc:chgData name="Mete İkiz" userId="0363cc5c3dd680cf" providerId="LiveId" clId="{104BB516-ED38-4ECF-9971-D5A12ED8CAA3}" dt="2026-04-20T08:06:39.298" v="628" actId="47"/>
        <pc:sldMkLst>
          <pc:docMk/>
          <pc:sldMk cId="2018718417" sldId="341"/>
        </pc:sldMkLst>
      </pc:sldChg>
      <pc:sldChg chg="add">
        <pc:chgData name="Mete İkiz" userId="0363cc5c3dd680cf" providerId="LiveId" clId="{104BB516-ED38-4ECF-9971-D5A12ED8CAA3}" dt="2026-04-20T09:21:31.922" v="1785"/>
        <pc:sldMkLst>
          <pc:docMk/>
          <pc:sldMk cId="757765820" sldId="344"/>
        </pc:sldMkLst>
      </pc:sldChg>
      <pc:sldChg chg="del">
        <pc:chgData name="Mete İkiz" userId="0363cc5c3dd680cf" providerId="LiveId" clId="{104BB516-ED38-4ECF-9971-D5A12ED8CAA3}" dt="2026-04-20T08:08:04.897" v="633" actId="2696"/>
        <pc:sldMkLst>
          <pc:docMk/>
          <pc:sldMk cId="1235016985" sldId="344"/>
        </pc:sldMkLst>
      </pc:sldChg>
      <pc:sldChg chg="add del ord">
        <pc:chgData name="Mete İkiz" userId="0363cc5c3dd680cf" providerId="LiveId" clId="{104BB516-ED38-4ECF-9971-D5A12ED8CAA3}" dt="2026-04-20T09:21:20.401" v="1784" actId="2696"/>
        <pc:sldMkLst>
          <pc:docMk/>
          <pc:sldMk cId="1949135467" sldId="344"/>
        </pc:sldMkLst>
      </pc:sldChg>
      <pc:sldChg chg="modSp add del mod ord">
        <pc:chgData name="Mete İkiz" userId="0363cc5c3dd680cf" providerId="LiveId" clId="{104BB516-ED38-4ECF-9971-D5A12ED8CAA3}" dt="2026-04-20T09:16:14.946" v="1769" actId="2696"/>
        <pc:sldMkLst>
          <pc:docMk/>
          <pc:sldMk cId="2055414497" sldId="344"/>
        </pc:sldMkLst>
        <pc:spChg chg="mod">
          <ac:chgData name="Mete İkiz" userId="0363cc5c3dd680cf" providerId="LiveId" clId="{104BB516-ED38-4ECF-9971-D5A12ED8CAA3}" dt="2026-04-20T08:18:33.782" v="807" actId="6549"/>
          <ac:spMkLst>
            <pc:docMk/>
            <pc:sldMk cId="2055414497" sldId="344"/>
            <ac:spMk id="11" creationId="{00000000-0000-0000-0000-000000000000}"/>
          </ac:spMkLst>
        </pc:spChg>
        <pc:spChg chg="mod">
          <ac:chgData name="Mete İkiz" userId="0363cc5c3dd680cf" providerId="LiveId" clId="{104BB516-ED38-4ECF-9971-D5A12ED8CAA3}" dt="2026-04-20T08:18:22.541" v="806" actId="20577"/>
          <ac:spMkLst>
            <pc:docMk/>
            <pc:sldMk cId="2055414497" sldId="344"/>
            <ac:spMk id="13" creationId="{00000000-0000-0000-0000-000000000000}"/>
          </ac:spMkLst>
        </pc:spChg>
      </pc:sldChg>
      <pc:sldChg chg="del">
        <pc:chgData name="Mete İkiz" userId="0363cc5c3dd680cf" providerId="LiveId" clId="{104BB516-ED38-4ECF-9971-D5A12ED8CAA3}" dt="2026-04-20T08:06:41.350" v="629" actId="47"/>
        <pc:sldMkLst>
          <pc:docMk/>
          <pc:sldMk cId="2964940795" sldId="347"/>
        </pc:sldMkLst>
      </pc:sldChg>
      <pc:sldChg chg="addSp delSp modSp add del mod">
        <pc:chgData name="Mete İkiz" userId="0363cc5c3dd680cf" providerId="LiveId" clId="{104BB516-ED38-4ECF-9971-D5A12ED8CAA3}" dt="2026-04-20T08:43:39.620" v="1346" actId="47"/>
        <pc:sldMkLst>
          <pc:docMk/>
          <pc:sldMk cId="2894884896" sldId="349"/>
        </pc:sldMkLst>
        <pc:spChg chg="add mod">
          <ac:chgData name="Mete İkiz" userId="0363cc5c3dd680cf" providerId="LiveId" clId="{104BB516-ED38-4ECF-9971-D5A12ED8CAA3}" dt="2026-04-20T08:39:53.625" v="1274"/>
          <ac:spMkLst>
            <pc:docMk/>
            <pc:sldMk cId="2894884896" sldId="349"/>
            <ac:spMk id="2" creationId="{00000000-0000-0000-0000-000000000000}"/>
          </ac:spMkLst>
        </pc:spChg>
        <pc:spChg chg="del mod">
          <ac:chgData name="Mete İkiz" userId="0363cc5c3dd680cf" providerId="LiveId" clId="{104BB516-ED38-4ECF-9971-D5A12ED8CAA3}" dt="2026-04-20T08:40:05.044" v="1276" actId="478"/>
          <ac:spMkLst>
            <pc:docMk/>
            <pc:sldMk cId="2894884896" sldId="349"/>
            <ac:spMk id="11" creationId="{00000000-0000-0000-0000-000000000000}"/>
          </ac:spMkLst>
        </pc:spChg>
        <pc:spChg chg="mod">
          <ac:chgData name="Mete İkiz" userId="0363cc5c3dd680cf" providerId="LiveId" clId="{104BB516-ED38-4ECF-9971-D5A12ED8CAA3}" dt="2026-04-20T08:42:38.788" v="1345" actId="20577"/>
          <ac:spMkLst>
            <pc:docMk/>
            <pc:sldMk cId="2894884896" sldId="349"/>
            <ac:spMk id="13" creationId="{00000000-0000-0000-0000-000000000000}"/>
          </ac:spMkLst>
        </pc:spChg>
      </pc:sldChg>
      <pc:sldChg chg="delSp add mod">
        <pc:chgData name="Mete İkiz" userId="0363cc5c3dd680cf" providerId="LiveId" clId="{104BB516-ED38-4ECF-9971-D5A12ED8CAA3}" dt="2026-04-20T07:47:48.129" v="96" actId="478"/>
        <pc:sldMkLst>
          <pc:docMk/>
          <pc:sldMk cId="3909751768" sldId="436"/>
        </pc:sldMkLst>
        <pc:picChg chg="del">
          <ac:chgData name="Mete İkiz" userId="0363cc5c3dd680cf" providerId="LiveId" clId="{104BB516-ED38-4ECF-9971-D5A12ED8CAA3}" dt="2026-04-20T07:47:48.129" v="96" actId="478"/>
          <ac:picMkLst>
            <pc:docMk/>
            <pc:sldMk cId="3909751768" sldId="436"/>
            <ac:picMk id="8" creationId="{00000000-0000-0000-0000-000000000000}"/>
          </ac:picMkLst>
        </pc:picChg>
      </pc:sldChg>
      <pc:sldChg chg="delSp modSp add mod">
        <pc:chgData name="Mete İkiz" userId="0363cc5c3dd680cf" providerId="LiveId" clId="{104BB516-ED38-4ECF-9971-D5A12ED8CAA3}" dt="2026-04-20T07:48:08.397" v="101" actId="478"/>
        <pc:sldMkLst>
          <pc:docMk/>
          <pc:sldMk cId="4170860349" sldId="440"/>
        </pc:sldMkLst>
        <pc:spChg chg="mod">
          <ac:chgData name="Mete İkiz" userId="0363cc5c3dd680cf" providerId="LiveId" clId="{104BB516-ED38-4ECF-9971-D5A12ED8CAA3}" dt="2026-04-20T07:48:05.422" v="99" actId="20577"/>
          <ac:spMkLst>
            <pc:docMk/>
            <pc:sldMk cId="4170860349" sldId="440"/>
            <ac:spMk id="2" creationId="{0660BA81-934D-34F4-420F-278EC6DEAFD2}"/>
          </ac:spMkLst>
        </pc:spChg>
        <pc:picChg chg="del mod">
          <ac:chgData name="Mete İkiz" userId="0363cc5c3dd680cf" providerId="LiveId" clId="{104BB516-ED38-4ECF-9971-D5A12ED8CAA3}" dt="2026-04-20T07:48:08.397" v="101" actId="478"/>
          <ac:picMkLst>
            <pc:docMk/>
            <pc:sldMk cId="4170860349" sldId="440"/>
            <ac:picMk id="8" creationId="{49F2827E-4192-C26A-3D14-D4794BE07B6D}"/>
          </ac:picMkLst>
        </pc:picChg>
      </pc:sldChg>
      <pc:sldChg chg="delSp add mod">
        <pc:chgData name="Mete İkiz" userId="0363cc5c3dd680cf" providerId="LiveId" clId="{104BB516-ED38-4ECF-9971-D5A12ED8CAA3}" dt="2026-04-20T07:49:20.286" v="142" actId="478"/>
        <pc:sldMkLst>
          <pc:docMk/>
          <pc:sldMk cId="3687341897" sldId="442"/>
        </pc:sldMkLst>
        <pc:picChg chg="del">
          <ac:chgData name="Mete İkiz" userId="0363cc5c3dd680cf" providerId="LiveId" clId="{104BB516-ED38-4ECF-9971-D5A12ED8CAA3}" dt="2026-04-20T07:49:20.286" v="142" actId="478"/>
          <ac:picMkLst>
            <pc:docMk/>
            <pc:sldMk cId="3687341897" sldId="442"/>
            <ac:picMk id="8" creationId="{C5704CF8-E0FF-31D7-5E9C-F186646E172D}"/>
          </ac:picMkLst>
        </pc:picChg>
      </pc:sldChg>
      <pc:sldChg chg="modSp add mod">
        <pc:chgData name="Mete İkiz" userId="0363cc5c3dd680cf" providerId="LiveId" clId="{104BB516-ED38-4ECF-9971-D5A12ED8CAA3}" dt="2026-04-20T07:50:28.514" v="214" actId="20577"/>
        <pc:sldMkLst>
          <pc:docMk/>
          <pc:sldMk cId="1742723864" sldId="446"/>
        </pc:sldMkLst>
        <pc:spChg chg="mod">
          <ac:chgData name="Mete İkiz" userId="0363cc5c3dd680cf" providerId="LiveId" clId="{104BB516-ED38-4ECF-9971-D5A12ED8CAA3}" dt="2026-04-20T07:50:28.514" v="214" actId="20577"/>
          <ac:spMkLst>
            <pc:docMk/>
            <pc:sldMk cId="1742723864" sldId="446"/>
            <ac:spMk id="15" creationId="{455AF486-0BC7-7E7A-4510-8131AEFE22ED}"/>
          </ac:spMkLst>
        </pc:spChg>
      </pc:sldChg>
      <pc:sldChg chg="delSp modSp add mod">
        <pc:chgData name="Mete İkiz" userId="0363cc5c3dd680cf" providerId="LiveId" clId="{104BB516-ED38-4ECF-9971-D5A12ED8CAA3}" dt="2026-04-20T09:14:03.129" v="1762" actId="6549"/>
        <pc:sldMkLst>
          <pc:docMk/>
          <pc:sldMk cId="3155220935" sldId="451"/>
        </pc:sldMkLst>
        <pc:spChg chg="mod">
          <ac:chgData name="Mete İkiz" userId="0363cc5c3dd680cf" providerId="LiveId" clId="{104BB516-ED38-4ECF-9971-D5A12ED8CAA3}" dt="2026-04-20T07:51:07.210" v="223" actId="6549"/>
          <ac:spMkLst>
            <pc:docMk/>
            <pc:sldMk cId="3155220935" sldId="451"/>
            <ac:spMk id="2" creationId="{DDE657C4-489E-623F-7F2A-BB796A5F3C55}"/>
          </ac:spMkLst>
        </pc:spChg>
        <pc:spChg chg="mod">
          <ac:chgData name="Mete İkiz" userId="0363cc5c3dd680cf" providerId="LiveId" clId="{104BB516-ED38-4ECF-9971-D5A12ED8CAA3}" dt="2026-04-20T09:14:03.129" v="1762" actId="6549"/>
          <ac:spMkLst>
            <pc:docMk/>
            <pc:sldMk cId="3155220935" sldId="451"/>
            <ac:spMk id="15" creationId="{68837BCC-1B1F-16BD-C350-E365BA96C564}"/>
          </ac:spMkLst>
        </pc:spChg>
        <pc:picChg chg="del">
          <ac:chgData name="Mete İkiz" userId="0363cc5c3dd680cf" providerId="LiveId" clId="{104BB516-ED38-4ECF-9971-D5A12ED8CAA3}" dt="2026-04-20T07:50:48.103" v="216" actId="478"/>
          <ac:picMkLst>
            <pc:docMk/>
            <pc:sldMk cId="3155220935" sldId="451"/>
            <ac:picMk id="8" creationId="{9A650556-1E82-D43C-2DB4-7D60FD5A6F07}"/>
          </ac:picMkLst>
        </pc:picChg>
      </pc:sldChg>
      <pc:sldChg chg="delSp modSp add mod">
        <pc:chgData name="Mete İkiz" userId="0363cc5c3dd680cf" providerId="LiveId" clId="{104BB516-ED38-4ECF-9971-D5A12ED8CAA3}" dt="2026-04-20T07:49:48.872" v="172" actId="14100"/>
        <pc:sldMkLst>
          <pc:docMk/>
          <pc:sldMk cId="3799065293" sldId="468"/>
        </pc:sldMkLst>
        <pc:picChg chg="mod">
          <ac:chgData name="Mete İkiz" userId="0363cc5c3dd680cf" providerId="LiveId" clId="{104BB516-ED38-4ECF-9971-D5A12ED8CAA3}" dt="2026-04-20T07:49:48.872" v="172" actId="14100"/>
          <ac:picMkLst>
            <pc:docMk/>
            <pc:sldMk cId="3799065293" sldId="468"/>
            <ac:picMk id="5" creationId="{E0DBD1AF-6DFD-428D-916C-8AE0A011099B}"/>
          </ac:picMkLst>
        </pc:picChg>
        <pc:picChg chg="del">
          <ac:chgData name="Mete İkiz" userId="0363cc5c3dd680cf" providerId="LiveId" clId="{104BB516-ED38-4ECF-9971-D5A12ED8CAA3}" dt="2026-04-20T07:49:37.156" v="157" actId="478"/>
          <ac:picMkLst>
            <pc:docMk/>
            <pc:sldMk cId="3799065293" sldId="468"/>
            <ac:picMk id="8" creationId="{3A381991-DC84-EA45-8B5A-1884BAE500EC}"/>
          </ac:picMkLst>
        </pc:picChg>
      </pc:sldChg>
      <pc:sldChg chg="delSp add mod">
        <pc:chgData name="Mete İkiz" userId="0363cc5c3dd680cf" providerId="LiveId" clId="{104BB516-ED38-4ECF-9971-D5A12ED8CAA3}" dt="2026-04-20T07:48:14.514" v="102" actId="478"/>
        <pc:sldMkLst>
          <pc:docMk/>
          <pc:sldMk cId="3579796020" sldId="469"/>
        </pc:sldMkLst>
        <pc:picChg chg="del">
          <ac:chgData name="Mete İkiz" userId="0363cc5c3dd680cf" providerId="LiveId" clId="{104BB516-ED38-4ECF-9971-D5A12ED8CAA3}" dt="2026-04-20T07:48:14.514" v="102" actId="478"/>
          <ac:picMkLst>
            <pc:docMk/>
            <pc:sldMk cId="3579796020" sldId="469"/>
            <ac:picMk id="8" creationId="{6E500651-16D4-B675-1428-F1DBD4F4B2E5}"/>
          </ac:picMkLst>
        </pc:picChg>
      </pc:sldChg>
      <pc:sldChg chg="delSp modSp add mod">
        <pc:chgData name="Mete İkiz" userId="0363cc5c3dd680cf" providerId="LiveId" clId="{104BB516-ED38-4ECF-9971-D5A12ED8CAA3}" dt="2026-04-20T09:14:36.981" v="1768" actId="20577"/>
        <pc:sldMkLst>
          <pc:docMk/>
          <pc:sldMk cId="2063438806" sldId="474"/>
        </pc:sldMkLst>
        <pc:spChg chg="mod">
          <ac:chgData name="Mete İkiz" userId="0363cc5c3dd680cf" providerId="LiveId" clId="{104BB516-ED38-4ECF-9971-D5A12ED8CAA3}" dt="2026-04-20T09:14:36.981" v="1768" actId="20577"/>
          <ac:spMkLst>
            <pc:docMk/>
            <pc:sldMk cId="2063438806" sldId="474"/>
            <ac:spMk id="15" creationId="{4C8BA596-9BBF-5FBF-95DB-5BDEF820CBBD}"/>
          </ac:spMkLst>
        </pc:spChg>
        <pc:picChg chg="del mod">
          <ac:chgData name="Mete İkiz" userId="0363cc5c3dd680cf" providerId="LiveId" clId="{104BB516-ED38-4ECF-9971-D5A12ED8CAA3}" dt="2026-04-20T07:51:33.893" v="225" actId="478"/>
          <ac:picMkLst>
            <pc:docMk/>
            <pc:sldMk cId="2063438806" sldId="474"/>
            <ac:picMk id="8" creationId="{1901654B-5478-DA2D-DE7D-8516E2FB1ED8}"/>
          </ac:picMkLst>
        </pc:picChg>
      </pc:sldChg>
      <pc:sldChg chg="modSp add mod">
        <pc:chgData name="Mete İkiz" userId="0363cc5c3dd680cf" providerId="LiveId" clId="{104BB516-ED38-4ECF-9971-D5A12ED8CAA3}" dt="2026-04-20T07:53:23.315" v="299" actId="20577"/>
        <pc:sldMkLst>
          <pc:docMk/>
          <pc:sldMk cId="3302996302" sldId="475"/>
        </pc:sldMkLst>
        <pc:spChg chg="mod">
          <ac:chgData name="Mete İkiz" userId="0363cc5c3dd680cf" providerId="LiveId" clId="{104BB516-ED38-4ECF-9971-D5A12ED8CAA3}" dt="2026-04-20T07:53:23.315" v="299" actId="20577"/>
          <ac:spMkLst>
            <pc:docMk/>
            <pc:sldMk cId="3302996302" sldId="475"/>
            <ac:spMk id="15" creationId="{56A790D4-0755-A7FF-D461-DB7673019374}"/>
          </ac:spMkLst>
        </pc:spChg>
      </pc:sldChg>
      <pc:sldChg chg="delSp modSp add mod">
        <pc:chgData name="Mete İkiz" userId="0363cc5c3dd680cf" providerId="LiveId" clId="{104BB516-ED38-4ECF-9971-D5A12ED8CAA3}" dt="2026-04-20T07:49:10.542" v="141" actId="6549"/>
        <pc:sldMkLst>
          <pc:docMk/>
          <pc:sldMk cId="587236074" sldId="476"/>
        </pc:sldMkLst>
        <pc:spChg chg="mod">
          <ac:chgData name="Mete İkiz" userId="0363cc5c3dd680cf" providerId="LiveId" clId="{104BB516-ED38-4ECF-9971-D5A12ED8CAA3}" dt="2026-04-20T07:49:10.542" v="141" actId="6549"/>
          <ac:spMkLst>
            <pc:docMk/>
            <pc:sldMk cId="587236074" sldId="476"/>
            <ac:spMk id="11" creationId="{7C87D8EF-3DBA-3EC5-A130-A6F09BC4173B}"/>
          </ac:spMkLst>
        </pc:spChg>
        <pc:picChg chg="del">
          <ac:chgData name="Mete İkiz" userId="0363cc5c3dd680cf" providerId="LiveId" clId="{104BB516-ED38-4ECF-9971-D5A12ED8CAA3}" dt="2026-04-20T07:48:37.149" v="114" actId="478"/>
          <ac:picMkLst>
            <pc:docMk/>
            <pc:sldMk cId="587236074" sldId="476"/>
            <ac:picMk id="8" creationId="{5032C77D-DBBE-28E5-6E1A-2BC9A0D852D8}"/>
          </ac:picMkLst>
        </pc:picChg>
      </pc:sldChg>
      <pc:sldChg chg="add">
        <pc:chgData name="Mete İkiz" userId="0363cc5c3dd680cf" providerId="LiveId" clId="{104BB516-ED38-4ECF-9971-D5A12ED8CAA3}" dt="2026-04-20T07:40:25.775" v="1"/>
        <pc:sldMkLst>
          <pc:docMk/>
          <pc:sldMk cId="2345078361" sldId="477"/>
        </pc:sldMkLst>
      </pc:sldChg>
      <pc:sldChg chg="modSp add mod ord">
        <pc:chgData name="Mete İkiz" userId="0363cc5c3dd680cf" providerId="LiveId" clId="{104BB516-ED38-4ECF-9971-D5A12ED8CAA3}" dt="2026-04-20T09:01:46.047" v="1650" actId="1035"/>
        <pc:sldMkLst>
          <pc:docMk/>
          <pc:sldMk cId="4071737776" sldId="479"/>
        </pc:sldMkLst>
        <pc:spChg chg="mod">
          <ac:chgData name="Mete İkiz" userId="0363cc5c3dd680cf" providerId="LiveId" clId="{104BB516-ED38-4ECF-9971-D5A12ED8CAA3}" dt="2026-04-20T09:01:46.047" v="1650" actId="1035"/>
          <ac:spMkLst>
            <pc:docMk/>
            <pc:sldMk cId="4071737776" sldId="479"/>
            <ac:spMk id="2" creationId="{E8B0F8CB-0273-691D-8C82-357EFCC99B39}"/>
          </ac:spMkLst>
        </pc:spChg>
      </pc:sldChg>
      <pc:sldChg chg="modSp add mod">
        <pc:chgData name="Mete İkiz" userId="0363cc5c3dd680cf" providerId="LiveId" clId="{104BB516-ED38-4ECF-9971-D5A12ED8CAA3}" dt="2026-04-20T09:02:08.895" v="1668" actId="20577"/>
        <pc:sldMkLst>
          <pc:docMk/>
          <pc:sldMk cId="4081864198" sldId="481"/>
        </pc:sldMkLst>
        <pc:spChg chg="mod">
          <ac:chgData name="Mete İkiz" userId="0363cc5c3dd680cf" providerId="LiveId" clId="{104BB516-ED38-4ECF-9971-D5A12ED8CAA3}" dt="2026-04-20T09:02:08.895" v="1668" actId="20577"/>
          <ac:spMkLst>
            <pc:docMk/>
            <pc:sldMk cId="4081864198" sldId="481"/>
            <ac:spMk id="2" creationId="{DCAA52D3-A80B-DB0A-81C4-99CA36CAC50E}"/>
          </ac:spMkLst>
        </pc:spChg>
        <pc:spChg chg="mod">
          <ac:chgData name="Mete İkiz" userId="0363cc5c3dd680cf" providerId="LiveId" clId="{104BB516-ED38-4ECF-9971-D5A12ED8CAA3}" dt="2026-04-20T07:53:50.751" v="302" actId="20577"/>
          <ac:spMkLst>
            <pc:docMk/>
            <pc:sldMk cId="4081864198" sldId="481"/>
            <ac:spMk id="15" creationId="{CD02A910-9C2F-2CFF-6ED3-FE58B66AD297}"/>
          </ac:spMkLst>
        </pc:spChg>
      </pc:sldChg>
      <pc:sldChg chg="add">
        <pc:chgData name="Mete İkiz" userId="0363cc5c3dd680cf" providerId="LiveId" clId="{104BB516-ED38-4ECF-9971-D5A12ED8CAA3}" dt="2026-04-20T07:40:25.775" v="1"/>
        <pc:sldMkLst>
          <pc:docMk/>
          <pc:sldMk cId="714024158" sldId="482"/>
        </pc:sldMkLst>
      </pc:sldChg>
      <pc:sldChg chg="modSp add mod">
        <pc:chgData name="Mete İkiz" userId="0363cc5c3dd680cf" providerId="LiveId" clId="{104BB516-ED38-4ECF-9971-D5A12ED8CAA3}" dt="2026-04-20T09:02:31.571" v="1670" actId="20577"/>
        <pc:sldMkLst>
          <pc:docMk/>
          <pc:sldMk cId="81820000" sldId="486"/>
        </pc:sldMkLst>
        <pc:spChg chg="mod">
          <ac:chgData name="Mete İkiz" userId="0363cc5c3dd680cf" providerId="LiveId" clId="{104BB516-ED38-4ECF-9971-D5A12ED8CAA3}" dt="2026-04-20T09:02:31.571" v="1670" actId="20577"/>
          <ac:spMkLst>
            <pc:docMk/>
            <pc:sldMk cId="81820000" sldId="486"/>
            <ac:spMk id="2" creationId="{631BA54D-C719-09C1-8C92-C52139260490}"/>
          </ac:spMkLst>
        </pc:spChg>
      </pc:sldChg>
      <pc:sldChg chg="add">
        <pc:chgData name="Mete İkiz" userId="0363cc5c3dd680cf" providerId="LiveId" clId="{104BB516-ED38-4ECF-9971-D5A12ED8CAA3}" dt="2026-04-20T07:40:25.775" v="1"/>
        <pc:sldMkLst>
          <pc:docMk/>
          <pc:sldMk cId="3044057263" sldId="487"/>
        </pc:sldMkLst>
      </pc:sldChg>
      <pc:sldChg chg="add">
        <pc:chgData name="Mete İkiz" userId="0363cc5c3dd680cf" providerId="LiveId" clId="{104BB516-ED38-4ECF-9971-D5A12ED8CAA3}" dt="2026-04-20T07:40:25.775" v="1"/>
        <pc:sldMkLst>
          <pc:docMk/>
          <pc:sldMk cId="3432759798" sldId="488"/>
        </pc:sldMkLst>
      </pc:sldChg>
      <pc:sldChg chg="add ord">
        <pc:chgData name="Mete İkiz" userId="0363cc5c3dd680cf" providerId="LiveId" clId="{104BB516-ED38-4ECF-9971-D5A12ED8CAA3}" dt="2026-04-20T08:26:27.938" v="1012"/>
        <pc:sldMkLst>
          <pc:docMk/>
          <pc:sldMk cId="258864819" sldId="489"/>
        </pc:sldMkLst>
      </pc:sldChg>
      <pc:sldChg chg="addSp delSp modSp add mod">
        <pc:chgData name="Mete İkiz" userId="0363cc5c3dd680cf" providerId="LiveId" clId="{104BB516-ED38-4ECF-9971-D5A12ED8CAA3}" dt="2026-04-20T09:03:21.014" v="1689" actId="20577"/>
        <pc:sldMkLst>
          <pc:docMk/>
          <pc:sldMk cId="2423244861" sldId="490"/>
        </pc:sldMkLst>
        <pc:spChg chg="mod">
          <ac:chgData name="Mete İkiz" userId="0363cc5c3dd680cf" providerId="LiveId" clId="{104BB516-ED38-4ECF-9971-D5A12ED8CAA3}" dt="2026-04-20T09:03:21.014" v="1689" actId="20577"/>
          <ac:spMkLst>
            <pc:docMk/>
            <pc:sldMk cId="2423244861" sldId="490"/>
            <ac:spMk id="2" creationId="{25AB31A4-015D-8609-AFEB-D786E7815FF4}"/>
          </ac:spMkLst>
        </pc:spChg>
        <pc:graphicFrameChg chg="add del modGraphic">
          <ac:chgData name="Mete İkiz" userId="0363cc5c3dd680cf" providerId="LiveId" clId="{104BB516-ED38-4ECF-9971-D5A12ED8CAA3}" dt="2026-04-20T07:59:23.889" v="541" actId="478"/>
          <ac:graphicFrameMkLst>
            <pc:docMk/>
            <pc:sldMk cId="2423244861" sldId="490"/>
            <ac:graphicFrameMk id="4" creationId="{A20DA6BF-F942-856D-0F3F-A87EE029B7AC}"/>
          </ac:graphicFrameMkLst>
        </pc:graphicFrameChg>
      </pc:sldChg>
      <pc:sldChg chg="add">
        <pc:chgData name="Mete İkiz" userId="0363cc5c3dd680cf" providerId="LiveId" clId="{104BB516-ED38-4ECF-9971-D5A12ED8CAA3}" dt="2026-04-20T07:40:25.775" v="1"/>
        <pc:sldMkLst>
          <pc:docMk/>
          <pc:sldMk cId="310153716" sldId="491"/>
        </pc:sldMkLst>
      </pc:sldChg>
      <pc:sldChg chg="add">
        <pc:chgData name="Mete İkiz" userId="0363cc5c3dd680cf" providerId="LiveId" clId="{104BB516-ED38-4ECF-9971-D5A12ED8CAA3}" dt="2026-04-20T07:40:25.775" v="1"/>
        <pc:sldMkLst>
          <pc:docMk/>
          <pc:sldMk cId="1866855711" sldId="493"/>
        </pc:sldMkLst>
      </pc:sldChg>
      <pc:sldChg chg="modSp add mod">
        <pc:chgData name="Mete İkiz" userId="0363cc5c3dd680cf" providerId="LiveId" clId="{104BB516-ED38-4ECF-9971-D5A12ED8CAA3}" dt="2026-04-20T09:04:23.953" v="1710" actId="1037"/>
        <pc:sldMkLst>
          <pc:docMk/>
          <pc:sldMk cId="3074621838" sldId="495"/>
        </pc:sldMkLst>
        <pc:spChg chg="mod">
          <ac:chgData name="Mete İkiz" userId="0363cc5c3dd680cf" providerId="LiveId" clId="{104BB516-ED38-4ECF-9971-D5A12ED8CAA3}" dt="2026-04-20T09:04:23.953" v="1710" actId="1037"/>
          <ac:spMkLst>
            <pc:docMk/>
            <pc:sldMk cId="3074621838" sldId="495"/>
            <ac:spMk id="17" creationId="{8991B4E6-4E6E-6448-9F11-B1D769255B7D}"/>
          </ac:spMkLst>
        </pc:spChg>
      </pc:sldChg>
      <pc:sldChg chg="add">
        <pc:chgData name="Mete İkiz" userId="0363cc5c3dd680cf" providerId="LiveId" clId="{104BB516-ED38-4ECF-9971-D5A12ED8CAA3}" dt="2026-04-20T07:40:25.775" v="1"/>
        <pc:sldMkLst>
          <pc:docMk/>
          <pc:sldMk cId="2690880425" sldId="498"/>
        </pc:sldMkLst>
      </pc:sldChg>
      <pc:sldChg chg="add">
        <pc:chgData name="Mete İkiz" userId="0363cc5c3dd680cf" providerId="LiveId" clId="{104BB516-ED38-4ECF-9971-D5A12ED8CAA3}" dt="2026-04-20T07:40:25.775" v="1"/>
        <pc:sldMkLst>
          <pc:docMk/>
          <pc:sldMk cId="3529268721" sldId="499"/>
        </pc:sldMkLst>
      </pc:sldChg>
      <pc:sldChg chg="add">
        <pc:chgData name="Mete İkiz" userId="0363cc5c3dd680cf" providerId="LiveId" clId="{104BB516-ED38-4ECF-9971-D5A12ED8CAA3}" dt="2026-04-20T07:40:25.775" v="1"/>
        <pc:sldMkLst>
          <pc:docMk/>
          <pc:sldMk cId="3626855265" sldId="500"/>
        </pc:sldMkLst>
      </pc:sldChg>
      <pc:sldChg chg="modSp add mod ord">
        <pc:chgData name="Mete İkiz" userId="0363cc5c3dd680cf" providerId="LiveId" clId="{104BB516-ED38-4ECF-9971-D5A12ED8CAA3}" dt="2026-04-20T09:29:59.341" v="1865" actId="6549"/>
        <pc:sldMkLst>
          <pc:docMk/>
          <pc:sldMk cId="405749267" sldId="502"/>
        </pc:sldMkLst>
        <pc:spChg chg="mod">
          <ac:chgData name="Mete İkiz" userId="0363cc5c3dd680cf" providerId="LiveId" clId="{104BB516-ED38-4ECF-9971-D5A12ED8CAA3}" dt="2026-04-20T09:29:59.341" v="1865" actId="6549"/>
          <ac:spMkLst>
            <pc:docMk/>
            <pc:sldMk cId="405749267" sldId="502"/>
            <ac:spMk id="2" creationId="{5D8BE779-342B-09D2-0FFA-5D8F1F78CB7B}"/>
          </ac:spMkLst>
        </pc:spChg>
      </pc:sldChg>
      <pc:sldChg chg="add">
        <pc:chgData name="Mete İkiz" userId="0363cc5c3dd680cf" providerId="LiveId" clId="{104BB516-ED38-4ECF-9971-D5A12ED8CAA3}" dt="2026-04-20T07:40:25.775" v="1"/>
        <pc:sldMkLst>
          <pc:docMk/>
          <pc:sldMk cId="3804504017" sldId="503"/>
        </pc:sldMkLst>
      </pc:sldChg>
      <pc:sldChg chg="delSp modSp add mod">
        <pc:chgData name="Mete İkiz" userId="0363cc5c3dd680cf" providerId="LiveId" clId="{104BB516-ED38-4ECF-9971-D5A12ED8CAA3}" dt="2026-04-20T09:25:43.845" v="1790" actId="108"/>
        <pc:sldMkLst>
          <pc:docMk/>
          <pc:sldMk cId="1233279908" sldId="504"/>
        </pc:sldMkLst>
        <pc:spChg chg="mod">
          <ac:chgData name="Mete İkiz" userId="0363cc5c3dd680cf" providerId="LiveId" clId="{104BB516-ED38-4ECF-9971-D5A12ED8CAA3}" dt="2026-04-20T09:25:43.845" v="1790" actId="108"/>
          <ac:spMkLst>
            <pc:docMk/>
            <pc:sldMk cId="1233279908" sldId="504"/>
            <ac:spMk id="2" creationId="{AA4676B0-E904-5FF9-7289-28F86EA5D24D}"/>
          </ac:spMkLst>
        </pc:spChg>
        <pc:spChg chg="mod">
          <ac:chgData name="Mete İkiz" userId="0363cc5c3dd680cf" providerId="LiveId" clId="{104BB516-ED38-4ECF-9971-D5A12ED8CAA3}" dt="2026-04-20T08:26:44.590" v="1013" actId="14100"/>
          <ac:spMkLst>
            <pc:docMk/>
            <pc:sldMk cId="1233279908" sldId="504"/>
            <ac:spMk id="7" creationId="{514CE36A-F07C-C0BB-1D2E-2B1C9BEC7581}"/>
          </ac:spMkLst>
        </pc:spChg>
        <pc:spChg chg="mod">
          <ac:chgData name="Mete İkiz" userId="0363cc5c3dd680cf" providerId="LiveId" clId="{104BB516-ED38-4ECF-9971-D5A12ED8CAA3}" dt="2026-04-20T08:27:55.269" v="1034" actId="27636"/>
          <ac:spMkLst>
            <pc:docMk/>
            <pc:sldMk cId="1233279908" sldId="504"/>
            <ac:spMk id="15" creationId="{E73A7E6E-E414-BB9F-33D0-48EF051B1AC8}"/>
          </ac:spMkLst>
        </pc:spChg>
        <pc:picChg chg="del">
          <ac:chgData name="Mete İkiz" userId="0363cc5c3dd680cf" providerId="LiveId" clId="{104BB516-ED38-4ECF-9971-D5A12ED8CAA3}" dt="2026-04-20T08:22:27.143" v="889" actId="478"/>
          <ac:picMkLst>
            <pc:docMk/>
            <pc:sldMk cId="1233279908" sldId="504"/>
            <ac:picMk id="6" creationId="{6E4B4E41-659F-1283-CFAA-005F1081F4F9}"/>
          </ac:picMkLst>
        </pc:picChg>
      </pc:sldChg>
      <pc:sldChg chg="add">
        <pc:chgData name="Mete İkiz" userId="0363cc5c3dd680cf" providerId="LiveId" clId="{104BB516-ED38-4ECF-9971-D5A12ED8CAA3}" dt="2026-04-20T07:40:25.775" v="1"/>
        <pc:sldMkLst>
          <pc:docMk/>
          <pc:sldMk cId="3022718095" sldId="505"/>
        </pc:sldMkLst>
      </pc:sldChg>
      <pc:sldChg chg="modSp add mod">
        <pc:chgData name="Mete İkiz" userId="0363cc5c3dd680cf" providerId="LiveId" clId="{104BB516-ED38-4ECF-9971-D5A12ED8CAA3}" dt="2026-04-20T09:31:04.856" v="1866" actId="113"/>
        <pc:sldMkLst>
          <pc:docMk/>
          <pc:sldMk cId="871631434" sldId="506"/>
        </pc:sldMkLst>
        <pc:spChg chg="mod">
          <ac:chgData name="Mete İkiz" userId="0363cc5c3dd680cf" providerId="LiveId" clId="{104BB516-ED38-4ECF-9971-D5A12ED8CAA3}" dt="2026-04-20T09:31:04.856" v="1866" actId="113"/>
          <ac:spMkLst>
            <pc:docMk/>
            <pc:sldMk cId="871631434" sldId="506"/>
            <ac:spMk id="2" creationId="{BE4C05FB-C3F7-5F0F-89ED-E580C680DE24}"/>
          </ac:spMkLst>
        </pc:spChg>
      </pc:sldChg>
      <pc:sldChg chg="add">
        <pc:chgData name="Mete İkiz" userId="0363cc5c3dd680cf" providerId="LiveId" clId="{104BB516-ED38-4ECF-9971-D5A12ED8CAA3}" dt="2026-04-20T07:40:25.775" v="1"/>
        <pc:sldMkLst>
          <pc:docMk/>
          <pc:sldMk cId="2229852230" sldId="507"/>
        </pc:sldMkLst>
      </pc:sldChg>
      <pc:sldChg chg="add">
        <pc:chgData name="Mete İkiz" userId="0363cc5c3dd680cf" providerId="LiveId" clId="{104BB516-ED38-4ECF-9971-D5A12ED8CAA3}" dt="2026-04-20T07:40:25.775" v="1"/>
        <pc:sldMkLst>
          <pc:docMk/>
          <pc:sldMk cId="3957777346" sldId="508"/>
        </pc:sldMkLst>
      </pc:sldChg>
      <pc:sldChg chg="add">
        <pc:chgData name="Mete İkiz" userId="0363cc5c3dd680cf" providerId="LiveId" clId="{104BB516-ED38-4ECF-9971-D5A12ED8CAA3}" dt="2026-04-20T07:40:25.775" v="1"/>
        <pc:sldMkLst>
          <pc:docMk/>
          <pc:sldMk cId="1288305240" sldId="509"/>
        </pc:sldMkLst>
      </pc:sldChg>
      <pc:sldChg chg="add">
        <pc:chgData name="Mete İkiz" userId="0363cc5c3dd680cf" providerId="LiveId" clId="{104BB516-ED38-4ECF-9971-D5A12ED8CAA3}" dt="2026-04-20T07:40:25.775" v="1"/>
        <pc:sldMkLst>
          <pc:docMk/>
          <pc:sldMk cId="2672443593" sldId="510"/>
        </pc:sldMkLst>
      </pc:sldChg>
      <pc:sldChg chg="add">
        <pc:chgData name="Mete İkiz" userId="0363cc5c3dd680cf" providerId="LiveId" clId="{104BB516-ED38-4ECF-9971-D5A12ED8CAA3}" dt="2026-04-20T07:40:25.775" v="1"/>
        <pc:sldMkLst>
          <pc:docMk/>
          <pc:sldMk cId="1357064265" sldId="512"/>
        </pc:sldMkLst>
      </pc:sldChg>
      <pc:sldChg chg="add">
        <pc:chgData name="Mete İkiz" userId="0363cc5c3dd680cf" providerId="LiveId" clId="{104BB516-ED38-4ECF-9971-D5A12ED8CAA3}" dt="2026-04-20T07:40:25.775" v="1"/>
        <pc:sldMkLst>
          <pc:docMk/>
          <pc:sldMk cId="449847706" sldId="513"/>
        </pc:sldMkLst>
      </pc:sldChg>
      <pc:sldChg chg="add">
        <pc:chgData name="Mete İkiz" userId="0363cc5c3dd680cf" providerId="LiveId" clId="{104BB516-ED38-4ECF-9971-D5A12ED8CAA3}" dt="2026-04-20T07:40:25.775" v="1"/>
        <pc:sldMkLst>
          <pc:docMk/>
          <pc:sldMk cId="2608225699" sldId="515"/>
        </pc:sldMkLst>
      </pc:sldChg>
      <pc:sldChg chg="modSp add mod ord">
        <pc:chgData name="Mete İkiz" userId="0363cc5c3dd680cf" providerId="LiveId" clId="{104BB516-ED38-4ECF-9971-D5A12ED8CAA3}" dt="2026-04-20T09:18:28.826" v="1781"/>
        <pc:sldMkLst>
          <pc:docMk/>
          <pc:sldMk cId="3106104247" sldId="516"/>
        </pc:sldMkLst>
        <pc:spChg chg="mod">
          <ac:chgData name="Mete İkiz" userId="0363cc5c3dd680cf" providerId="LiveId" clId="{104BB516-ED38-4ECF-9971-D5A12ED8CAA3}" dt="2026-04-20T08:19:37.826" v="810" actId="1035"/>
          <ac:spMkLst>
            <pc:docMk/>
            <pc:sldMk cId="3106104247" sldId="516"/>
            <ac:spMk id="4" creationId="{86F13BF3-CAD1-EAB5-2936-DF55BD7FAA01}"/>
          </ac:spMkLst>
        </pc:spChg>
      </pc:sldChg>
      <pc:sldChg chg="add">
        <pc:chgData name="Mete İkiz" userId="0363cc5c3dd680cf" providerId="LiveId" clId="{104BB516-ED38-4ECF-9971-D5A12ED8CAA3}" dt="2026-04-20T07:40:25.775" v="1"/>
        <pc:sldMkLst>
          <pc:docMk/>
          <pc:sldMk cId="3410985310" sldId="517"/>
        </pc:sldMkLst>
      </pc:sldChg>
      <pc:sldChg chg="modSp add mod ord">
        <pc:chgData name="Mete İkiz" userId="0363cc5c3dd680cf" providerId="LiveId" clId="{104BB516-ED38-4ECF-9971-D5A12ED8CAA3}" dt="2026-04-20T09:21:43.722" v="1787"/>
        <pc:sldMkLst>
          <pc:docMk/>
          <pc:sldMk cId="2570905191" sldId="519"/>
        </pc:sldMkLst>
        <pc:spChg chg="mod">
          <ac:chgData name="Mete İkiz" userId="0363cc5c3dd680cf" providerId="LiveId" clId="{104BB516-ED38-4ECF-9971-D5A12ED8CAA3}" dt="2026-04-20T08:32:41.588" v="1117" actId="1035"/>
          <ac:spMkLst>
            <pc:docMk/>
            <pc:sldMk cId="2570905191" sldId="519"/>
            <ac:spMk id="4" creationId="{4E142CBF-455A-3B99-FBA0-03FF1B01C76E}"/>
          </ac:spMkLst>
        </pc:spChg>
        <pc:spChg chg="mod">
          <ac:chgData name="Mete İkiz" userId="0363cc5c3dd680cf" providerId="LiveId" clId="{104BB516-ED38-4ECF-9971-D5A12ED8CAA3}" dt="2026-04-20T08:32:49.681" v="1118" actId="14100"/>
          <ac:spMkLst>
            <pc:docMk/>
            <pc:sldMk cId="2570905191" sldId="519"/>
            <ac:spMk id="6" creationId="{11CA1D14-4B75-D3F7-EE83-33698E983438}"/>
          </ac:spMkLst>
        </pc:spChg>
        <pc:picChg chg="mod">
          <ac:chgData name="Mete İkiz" userId="0363cc5c3dd680cf" providerId="LiveId" clId="{104BB516-ED38-4ECF-9971-D5A12ED8CAA3}" dt="2026-04-20T08:32:33.294" v="1116" actId="1035"/>
          <ac:picMkLst>
            <pc:docMk/>
            <pc:sldMk cId="2570905191" sldId="519"/>
            <ac:picMk id="8" creationId="{F948EB7D-B11A-2C8A-9BC6-69CFF355099F}"/>
          </ac:picMkLst>
        </pc:picChg>
      </pc:sldChg>
      <pc:sldChg chg="add ord">
        <pc:chgData name="Mete İkiz" userId="0363cc5c3dd680cf" providerId="LiveId" clId="{104BB516-ED38-4ECF-9971-D5A12ED8CAA3}" dt="2026-04-20T08:47:07.637" v="1404"/>
        <pc:sldMkLst>
          <pc:docMk/>
          <pc:sldMk cId="2844211616" sldId="520"/>
        </pc:sldMkLst>
      </pc:sldChg>
      <pc:sldChg chg="add ord">
        <pc:chgData name="Mete İkiz" userId="0363cc5c3dd680cf" providerId="LiveId" clId="{104BB516-ED38-4ECF-9971-D5A12ED8CAA3}" dt="2026-04-20T09:18:32.079" v="1783"/>
        <pc:sldMkLst>
          <pc:docMk/>
          <pc:sldMk cId="14647371" sldId="521"/>
        </pc:sldMkLst>
      </pc:sldChg>
      <pc:sldChg chg="add ord">
        <pc:chgData name="Mete İkiz" userId="0363cc5c3dd680cf" providerId="LiveId" clId="{104BB516-ED38-4ECF-9971-D5A12ED8CAA3}" dt="2026-04-20T09:17:42.665" v="1775"/>
        <pc:sldMkLst>
          <pc:docMk/>
          <pc:sldMk cId="774436503" sldId="522"/>
        </pc:sldMkLst>
      </pc:sldChg>
      <pc:sldChg chg="add del">
        <pc:chgData name="Mete İkiz" userId="0363cc5c3dd680cf" providerId="LiveId" clId="{104BB516-ED38-4ECF-9971-D5A12ED8CAA3}" dt="2026-04-20T08:48:13.083" v="1406" actId="2696"/>
        <pc:sldMkLst>
          <pc:docMk/>
          <pc:sldMk cId="2872299712" sldId="522"/>
        </pc:sldMkLst>
      </pc:sldChg>
      <pc:sldChg chg="modSp add mod ord">
        <pc:chgData name="Mete İkiz" userId="0363cc5c3dd680cf" providerId="LiveId" clId="{104BB516-ED38-4ECF-9971-D5A12ED8CAA3}" dt="2026-04-20T09:13:04.499" v="1741" actId="20578"/>
        <pc:sldMkLst>
          <pc:docMk/>
          <pc:sldMk cId="2478757942" sldId="523"/>
        </pc:sldMkLst>
        <pc:spChg chg="mod">
          <ac:chgData name="Mete İkiz" userId="0363cc5c3dd680cf" providerId="LiveId" clId="{104BB516-ED38-4ECF-9971-D5A12ED8CAA3}" dt="2026-04-20T07:52:02.813" v="256" actId="1036"/>
          <ac:spMkLst>
            <pc:docMk/>
            <pc:sldMk cId="2478757942" sldId="523"/>
            <ac:spMk id="15" creationId="{0DE2B8AD-A9AB-E7EE-1BB1-CF4DBDD449E1}"/>
          </ac:spMkLst>
        </pc:spChg>
      </pc:sldChg>
      <pc:sldChg chg="modSp add mod ord">
        <pc:chgData name="Mete İkiz" userId="0363cc5c3dd680cf" providerId="LiveId" clId="{104BB516-ED38-4ECF-9971-D5A12ED8CAA3}" dt="2026-04-20T09:06:29.985" v="1738" actId="1035"/>
        <pc:sldMkLst>
          <pc:docMk/>
          <pc:sldMk cId="2661885238" sldId="524"/>
        </pc:sldMkLst>
        <pc:spChg chg="mod">
          <ac:chgData name="Mete İkiz" userId="0363cc5c3dd680cf" providerId="LiveId" clId="{104BB516-ED38-4ECF-9971-D5A12ED8CAA3}" dt="2026-04-20T09:06:29.985" v="1738" actId="1035"/>
          <ac:spMkLst>
            <pc:docMk/>
            <pc:sldMk cId="2661885238" sldId="524"/>
            <ac:spMk id="62" creationId="{DB662DDA-80D7-A99C-FA5A-5949DF61770B}"/>
          </ac:spMkLst>
        </pc:spChg>
      </pc:sldChg>
      <pc:sldChg chg="add ord">
        <pc:chgData name="Mete İkiz" userId="0363cc5c3dd680cf" providerId="LiveId" clId="{104BB516-ED38-4ECF-9971-D5A12ED8CAA3}" dt="2026-04-20T08:47:07.637" v="1404"/>
        <pc:sldMkLst>
          <pc:docMk/>
          <pc:sldMk cId="3937188202" sldId="525"/>
        </pc:sldMkLst>
      </pc:sldChg>
      <pc:sldChg chg="modSp add mod ord">
        <pc:chgData name="Mete İkiz" userId="0363cc5c3dd680cf" providerId="LiveId" clId="{104BB516-ED38-4ECF-9971-D5A12ED8CAA3}" dt="2026-04-20T08:47:07.637" v="1404"/>
        <pc:sldMkLst>
          <pc:docMk/>
          <pc:sldMk cId="2355452628" sldId="526"/>
        </pc:sldMkLst>
        <pc:spChg chg="mod">
          <ac:chgData name="Mete İkiz" userId="0363cc5c3dd680cf" providerId="LiveId" clId="{104BB516-ED38-4ECF-9971-D5A12ED8CAA3}" dt="2026-04-20T08:00:49.397" v="578" actId="20577"/>
          <ac:spMkLst>
            <pc:docMk/>
            <pc:sldMk cId="2355452628" sldId="526"/>
            <ac:spMk id="62" creationId="{14C8C70B-FB43-F455-91EB-90DD81439C5E}"/>
          </ac:spMkLst>
        </pc:spChg>
      </pc:sldChg>
      <pc:sldChg chg="modSp add mod ord">
        <pc:chgData name="Mete İkiz" userId="0363cc5c3dd680cf" providerId="LiveId" clId="{104BB516-ED38-4ECF-9971-D5A12ED8CAA3}" dt="2026-04-20T08:47:07.637" v="1404"/>
        <pc:sldMkLst>
          <pc:docMk/>
          <pc:sldMk cId="4247852926" sldId="527"/>
        </pc:sldMkLst>
        <pc:spChg chg="mod">
          <ac:chgData name="Mete İkiz" userId="0363cc5c3dd680cf" providerId="LiveId" clId="{104BB516-ED38-4ECF-9971-D5A12ED8CAA3}" dt="2026-04-20T08:03:02.060" v="612" actId="20577"/>
          <ac:spMkLst>
            <pc:docMk/>
            <pc:sldMk cId="4247852926" sldId="527"/>
            <ac:spMk id="62" creationId="{00000000-0000-0000-0000-000000000000}"/>
          </ac:spMkLst>
        </pc:spChg>
      </pc:sldChg>
      <pc:sldChg chg="add del">
        <pc:chgData name="Mete İkiz" userId="0363cc5c3dd680cf" providerId="LiveId" clId="{104BB516-ED38-4ECF-9971-D5A12ED8CAA3}" dt="2026-04-20T09:16:50.933" v="1771" actId="2696"/>
        <pc:sldMkLst>
          <pc:docMk/>
          <pc:sldMk cId="242610390" sldId="528"/>
        </pc:sldMkLst>
      </pc:sldChg>
      <pc:sldChg chg="add del">
        <pc:chgData name="Mete İkiz" userId="0363cc5c3dd680cf" providerId="LiveId" clId="{104BB516-ED38-4ECF-9971-D5A12ED8CAA3}" dt="2026-04-20T08:09:24.154" v="637" actId="47"/>
        <pc:sldMkLst>
          <pc:docMk/>
          <pc:sldMk cId="1837697900" sldId="528"/>
        </pc:sldMkLst>
      </pc:sldChg>
      <pc:sldChg chg="add del">
        <pc:chgData name="Mete İkiz" userId="0363cc5c3dd680cf" providerId="LiveId" clId="{104BB516-ED38-4ECF-9971-D5A12ED8CAA3}" dt="2026-04-20T09:17:09.656" v="1773" actId="47"/>
        <pc:sldMkLst>
          <pc:docMk/>
          <pc:sldMk cId="3880895928" sldId="528"/>
        </pc:sldMkLst>
      </pc:sldChg>
      <pc:sldChg chg="add del">
        <pc:chgData name="Mete İkiz" userId="0363cc5c3dd680cf" providerId="LiveId" clId="{104BB516-ED38-4ECF-9971-D5A12ED8CAA3}" dt="2026-04-20T09:16:14.946" v="1769" actId="2696"/>
        <pc:sldMkLst>
          <pc:docMk/>
          <pc:sldMk cId="4123263975" sldId="528"/>
        </pc:sldMkLst>
      </pc:sldChg>
      <pc:sldChg chg="add del">
        <pc:chgData name="Mete İkiz" userId="0363cc5c3dd680cf" providerId="LiveId" clId="{104BB516-ED38-4ECF-9971-D5A12ED8CAA3}" dt="2026-04-20T08:49:15.151" v="1411"/>
        <pc:sldMkLst>
          <pc:docMk/>
          <pc:sldMk cId="695457040" sldId="529"/>
        </pc:sldMkLst>
      </pc:sldChg>
      <pc:sldChg chg="add del">
        <pc:chgData name="Mete İkiz" userId="0363cc5c3dd680cf" providerId="LiveId" clId="{104BB516-ED38-4ECF-9971-D5A12ED8CAA3}" dt="2026-04-20T08:09:33.672" v="638" actId="47"/>
        <pc:sldMkLst>
          <pc:docMk/>
          <pc:sldMk cId="912350246" sldId="529"/>
        </pc:sldMkLst>
      </pc:sldChg>
      <pc:sldChg chg="add">
        <pc:chgData name="Mete İkiz" userId="0363cc5c3dd680cf" providerId="LiveId" clId="{104BB516-ED38-4ECF-9971-D5A12ED8CAA3}" dt="2026-04-20T08:50:30.178" v="1412"/>
        <pc:sldMkLst>
          <pc:docMk/>
          <pc:sldMk cId="3759116019" sldId="529"/>
        </pc:sldMkLst>
      </pc:sldChg>
      <pc:sldChg chg="add del">
        <pc:chgData name="Mete İkiz" userId="0363cc5c3dd680cf" providerId="LiveId" clId="{104BB516-ED38-4ECF-9971-D5A12ED8CAA3}" dt="2026-04-20T08:49:15.151" v="1411"/>
        <pc:sldMkLst>
          <pc:docMk/>
          <pc:sldMk cId="461775649" sldId="530"/>
        </pc:sldMkLst>
      </pc:sldChg>
      <pc:sldChg chg="add del">
        <pc:chgData name="Mete İkiz" userId="0363cc5c3dd680cf" providerId="LiveId" clId="{104BB516-ED38-4ECF-9971-D5A12ED8CAA3}" dt="2026-04-20T08:51:31.354" v="1415" actId="47"/>
        <pc:sldMkLst>
          <pc:docMk/>
          <pc:sldMk cId="1655633409" sldId="530"/>
        </pc:sldMkLst>
      </pc:sldChg>
      <pc:sldMasterChg chg="delSldLayout">
        <pc:chgData name="Mete İkiz" userId="0363cc5c3dd680cf" providerId="LiveId" clId="{104BB516-ED38-4ECF-9971-D5A12ED8CAA3}" dt="2026-04-20T08:05:40.806" v="620" actId="47"/>
        <pc:sldMasterMkLst>
          <pc:docMk/>
          <pc:sldMasterMk cId="2735272249" sldId="2147483648"/>
        </pc:sldMasterMkLst>
        <pc:sldLayoutChg chg="del">
          <pc:chgData name="Mete İkiz" userId="0363cc5c3dd680cf" providerId="LiveId" clId="{104BB516-ED38-4ECF-9971-D5A12ED8CAA3}" dt="2026-04-20T08:05:40.806" v="620" actId="47"/>
          <pc:sldLayoutMkLst>
            <pc:docMk/>
            <pc:sldMasterMk cId="2735272249" sldId="2147483648"/>
            <pc:sldLayoutMk cId="1713752299"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D7107-0740-4274-8355-6F2EE28989F6}" type="datetimeFigureOut">
              <a:rPr lang="en-US" smtClean="0"/>
              <a:t>4/20/2026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AED04-7281-435A-B477-6C88DA2E9C82}" type="slidenum">
              <a:rPr lang="en-US" smtClean="0"/>
              <a:t>‹#›</a:t>
            </a:fld>
            <a:endParaRPr lang="en-US"/>
          </a:p>
        </p:txBody>
      </p:sp>
    </p:spTree>
    <p:extLst>
      <p:ext uri="{BB962C8B-B14F-4D97-AF65-F5344CB8AC3E}">
        <p14:creationId xmlns:p14="http://schemas.microsoft.com/office/powerpoint/2010/main" val="295410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49901-757B-477B-B373-F101B976980F}" type="slidenum">
              <a:rPr lang="en-US" smtClean="0"/>
              <a:t>6</a:t>
            </a:fld>
            <a:endParaRPr lang="en-US"/>
          </a:p>
        </p:txBody>
      </p:sp>
    </p:spTree>
    <p:extLst>
      <p:ext uri="{BB962C8B-B14F-4D97-AF65-F5344CB8AC3E}">
        <p14:creationId xmlns:p14="http://schemas.microsoft.com/office/powerpoint/2010/main" val="127210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49901-757B-477B-B373-F101B976980F}" type="slidenum">
              <a:rPr lang="en-US" smtClean="0"/>
              <a:t>53</a:t>
            </a:fld>
            <a:endParaRPr lang="en-US"/>
          </a:p>
        </p:txBody>
      </p:sp>
    </p:spTree>
    <p:extLst>
      <p:ext uri="{BB962C8B-B14F-4D97-AF65-F5344CB8AC3E}">
        <p14:creationId xmlns:p14="http://schemas.microsoft.com/office/powerpoint/2010/main" val="350084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49901-757B-477B-B373-F101B976980F}" type="slidenum">
              <a:rPr lang="en-US" smtClean="0"/>
              <a:t>57</a:t>
            </a:fld>
            <a:endParaRPr lang="en-US"/>
          </a:p>
        </p:txBody>
      </p:sp>
    </p:spTree>
    <p:extLst>
      <p:ext uri="{BB962C8B-B14F-4D97-AF65-F5344CB8AC3E}">
        <p14:creationId xmlns:p14="http://schemas.microsoft.com/office/powerpoint/2010/main" val="359866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D7FB0-3EBB-BC19-7B0E-09500FCBA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A880C-4BF0-BAEE-BFF1-3DD0C7FE277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6394A0-7145-3DCB-BFF9-9171C3B99D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89F401-E52B-00E5-A104-BEF2D5CA1DCD}"/>
              </a:ext>
            </a:extLst>
          </p:cNvPr>
          <p:cNvSpPr>
            <a:spLocks noGrp="1"/>
          </p:cNvSpPr>
          <p:nvPr>
            <p:ph type="sldNum" sz="quarter" idx="5"/>
          </p:nvPr>
        </p:nvSpPr>
        <p:spPr/>
        <p:txBody>
          <a:bodyPr/>
          <a:lstStyle/>
          <a:p>
            <a:fld id="{1CA49901-757B-477B-B373-F101B976980F}" type="slidenum">
              <a:rPr lang="en-US" smtClean="0"/>
              <a:t>58</a:t>
            </a:fld>
            <a:endParaRPr lang="en-US"/>
          </a:p>
        </p:txBody>
      </p:sp>
    </p:spTree>
    <p:extLst>
      <p:ext uri="{BB962C8B-B14F-4D97-AF65-F5344CB8AC3E}">
        <p14:creationId xmlns:p14="http://schemas.microsoft.com/office/powerpoint/2010/main" val="283162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49901-757B-477B-B373-F101B976980F}" type="slidenum">
              <a:rPr lang="en-US" smtClean="0"/>
              <a:t>10</a:t>
            </a:fld>
            <a:endParaRPr lang="en-US"/>
          </a:p>
        </p:txBody>
      </p:sp>
    </p:spTree>
    <p:extLst>
      <p:ext uri="{BB962C8B-B14F-4D97-AF65-F5344CB8AC3E}">
        <p14:creationId xmlns:p14="http://schemas.microsoft.com/office/powerpoint/2010/main" val="100071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8AF21-6D58-FE88-EA54-43C024214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6E4B0-1D39-1E4F-F02B-0FF5F17158E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799DE6F-5DED-59E5-2C02-53DF8723E5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36469-DE01-D0B0-E7DB-02A04C2F4553}"/>
              </a:ext>
            </a:extLst>
          </p:cNvPr>
          <p:cNvSpPr>
            <a:spLocks noGrp="1"/>
          </p:cNvSpPr>
          <p:nvPr>
            <p:ph type="sldNum" sz="quarter" idx="5"/>
          </p:nvPr>
        </p:nvSpPr>
        <p:spPr/>
        <p:txBody>
          <a:bodyPr/>
          <a:lstStyle/>
          <a:p>
            <a:fld id="{1CA49901-757B-477B-B373-F101B976980F}" type="slidenum">
              <a:rPr lang="en-US" smtClean="0"/>
              <a:t>16</a:t>
            </a:fld>
            <a:endParaRPr lang="en-US"/>
          </a:p>
        </p:txBody>
      </p:sp>
    </p:spTree>
    <p:extLst>
      <p:ext uri="{BB962C8B-B14F-4D97-AF65-F5344CB8AC3E}">
        <p14:creationId xmlns:p14="http://schemas.microsoft.com/office/powerpoint/2010/main" val="139195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0FC5-2471-88FB-CE7B-CD945E9D6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9EBCA-08E0-1677-1529-807F2C631B2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1735D9B-FBE3-EDA1-7DA1-210A19AB8D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C81175-76DB-1889-A0FA-FB115C2A3421}"/>
              </a:ext>
            </a:extLst>
          </p:cNvPr>
          <p:cNvSpPr>
            <a:spLocks noGrp="1"/>
          </p:cNvSpPr>
          <p:nvPr>
            <p:ph type="sldNum" sz="quarter" idx="5"/>
          </p:nvPr>
        </p:nvSpPr>
        <p:spPr/>
        <p:txBody>
          <a:bodyPr/>
          <a:lstStyle/>
          <a:p>
            <a:fld id="{1CA49901-757B-477B-B373-F101B976980F}" type="slidenum">
              <a:rPr lang="en-US" smtClean="0"/>
              <a:t>17</a:t>
            </a:fld>
            <a:endParaRPr lang="en-US"/>
          </a:p>
        </p:txBody>
      </p:sp>
    </p:spTree>
    <p:extLst>
      <p:ext uri="{BB962C8B-B14F-4D97-AF65-F5344CB8AC3E}">
        <p14:creationId xmlns:p14="http://schemas.microsoft.com/office/powerpoint/2010/main" val="97307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49901-757B-477B-B373-F101B976980F}" type="slidenum">
              <a:rPr lang="en-US" smtClean="0"/>
              <a:t>23</a:t>
            </a:fld>
            <a:endParaRPr lang="en-US"/>
          </a:p>
        </p:txBody>
      </p:sp>
    </p:spTree>
    <p:extLst>
      <p:ext uri="{BB962C8B-B14F-4D97-AF65-F5344CB8AC3E}">
        <p14:creationId xmlns:p14="http://schemas.microsoft.com/office/powerpoint/2010/main" val="349928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49901-757B-477B-B373-F101B976980F}" type="slidenum">
              <a:rPr lang="en-US" smtClean="0"/>
              <a:t>37</a:t>
            </a:fld>
            <a:endParaRPr lang="en-US"/>
          </a:p>
        </p:txBody>
      </p:sp>
    </p:spTree>
    <p:extLst>
      <p:ext uri="{BB962C8B-B14F-4D97-AF65-F5344CB8AC3E}">
        <p14:creationId xmlns:p14="http://schemas.microsoft.com/office/powerpoint/2010/main" val="348284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49901-757B-477B-B373-F101B976980F}" type="slidenum">
              <a:rPr lang="en-US" smtClean="0"/>
              <a:t>41</a:t>
            </a:fld>
            <a:endParaRPr lang="en-US"/>
          </a:p>
        </p:txBody>
      </p:sp>
    </p:spTree>
    <p:extLst>
      <p:ext uri="{BB962C8B-B14F-4D97-AF65-F5344CB8AC3E}">
        <p14:creationId xmlns:p14="http://schemas.microsoft.com/office/powerpoint/2010/main" val="320094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49901-757B-477B-B373-F101B976980F}" type="slidenum">
              <a:rPr lang="en-US" smtClean="0"/>
              <a:t>47</a:t>
            </a:fld>
            <a:endParaRPr lang="en-US"/>
          </a:p>
        </p:txBody>
      </p:sp>
    </p:spTree>
    <p:extLst>
      <p:ext uri="{BB962C8B-B14F-4D97-AF65-F5344CB8AC3E}">
        <p14:creationId xmlns:p14="http://schemas.microsoft.com/office/powerpoint/2010/main" val="32624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49901-757B-477B-B373-F101B976980F}" type="slidenum">
              <a:rPr lang="en-US" smtClean="0"/>
              <a:t>49</a:t>
            </a:fld>
            <a:endParaRPr lang="en-US"/>
          </a:p>
        </p:txBody>
      </p:sp>
    </p:spTree>
    <p:extLst>
      <p:ext uri="{BB962C8B-B14F-4D97-AF65-F5344CB8AC3E}">
        <p14:creationId xmlns:p14="http://schemas.microsoft.com/office/powerpoint/2010/main" val="3810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F925619-850A-4786-A57B-558B1F354BBA}"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99A64-DE5A-4B8B-A76A-F719E7CF5B6B}" type="slidenum">
              <a:rPr lang="en-GB" smtClean="0"/>
              <a:t>‹#›</a:t>
            </a:fld>
            <a:endParaRPr lang="en-GB"/>
          </a:p>
        </p:txBody>
      </p:sp>
    </p:spTree>
    <p:extLst>
      <p:ext uri="{BB962C8B-B14F-4D97-AF65-F5344CB8AC3E}">
        <p14:creationId xmlns:p14="http://schemas.microsoft.com/office/powerpoint/2010/main" val="367580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925619-850A-4786-A57B-558B1F354BBA}"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99A64-DE5A-4B8B-A76A-F719E7CF5B6B}" type="slidenum">
              <a:rPr lang="en-GB" smtClean="0"/>
              <a:t>‹#›</a:t>
            </a:fld>
            <a:endParaRPr lang="en-GB"/>
          </a:p>
        </p:txBody>
      </p:sp>
    </p:spTree>
    <p:extLst>
      <p:ext uri="{BB962C8B-B14F-4D97-AF65-F5344CB8AC3E}">
        <p14:creationId xmlns:p14="http://schemas.microsoft.com/office/powerpoint/2010/main" val="6921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925619-850A-4786-A57B-558B1F354BBA}"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99A64-DE5A-4B8B-A76A-F719E7CF5B6B}" type="slidenum">
              <a:rPr lang="en-GB" smtClean="0"/>
              <a:t>‹#›</a:t>
            </a:fld>
            <a:endParaRPr lang="en-GB"/>
          </a:p>
        </p:txBody>
      </p:sp>
    </p:spTree>
    <p:extLst>
      <p:ext uri="{BB962C8B-B14F-4D97-AF65-F5344CB8AC3E}">
        <p14:creationId xmlns:p14="http://schemas.microsoft.com/office/powerpoint/2010/main" val="3064653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Başlık Slaydı">
    <p:spTree>
      <p:nvGrpSpPr>
        <p:cNvPr id="1" name=""/>
        <p:cNvGrpSpPr/>
        <p:nvPr/>
      </p:nvGrpSpPr>
      <p:grpSpPr>
        <a:xfrm>
          <a:off x="0" y="0"/>
          <a:ext cx="0" cy="0"/>
          <a:chOff x="0" y="0"/>
          <a:chExt cx="0" cy="0"/>
        </a:xfrm>
      </p:grpSpPr>
      <p:sp>
        <p:nvSpPr>
          <p:cNvPr id="8" name="3 Slayt Numarası Yer Tutucusu"/>
          <p:cNvSpPr>
            <a:spLocks noGrp="1"/>
          </p:cNvSpPr>
          <p:nvPr userDrawn="1">
            <p:ph type="sldNum" sz="quarter" idx="12"/>
          </p:nvPr>
        </p:nvSpPr>
        <p:spPr>
          <a:xfrm>
            <a:off x="6553200" y="6356350"/>
            <a:ext cx="2133600" cy="365125"/>
          </a:xfrm>
        </p:spPr>
        <p:txBody>
          <a:bodyPr/>
          <a:lstStyle/>
          <a:p>
            <a:fld id="{C9DD057A-A4CF-4344-842A-8E8B12E02160}" type="slidenum">
              <a:rPr lang="tr-TR" smtClean="0"/>
              <a:pPr/>
              <a:t>‹#›</a:t>
            </a:fld>
            <a:endParaRPr lang="tr-TR" dirty="0"/>
          </a:p>
        </p:txBody>
      </p:sp>
      <p:sp>
        <p:nvSpPr>
          <p:cNvPr id="9" name="8 Dikdörtgen"/>
          <p:cNvSpPr/>
          <p:nvPr userDrawn="1"/>
        </p:nvSpPr>
        <p:spPr>
          <a:xfrm>
            <a:off x="18728" y="25649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4 Başlık"/>
          <p:cNvSpPr>
            <a:spLocks noGrp="1"/>
          </p:cNvSpPr>
          <p:nvPr userDrawn="1">
            <p:ph type="ctrTitle" hasCustomPrompt="1"/>
          </p:nvPr>
        </p:nvSpPr>
        <p:spPr>
          <a:xfrm>
            <a:off x="685800" y="5229200"/>
            <a:ext cx="8062664" cy="576064"/>
          </a:xfrm>
        </p:spPr>
        <p:txBody>
          <a:bodyPr>
            <a:normAutofit fontScale="90000"/>
          </a:bodyPr>
          <a:lstStyle>
            <a:lvl1pPr algn="r">
              <a:defRPr>
                <a:solidFill>
                  <a:schemeClr val="bg1"/>
                </a:solidFill>
              </a:defRPr>
            </a:lvl1pPr>
          </a:lstStyle>
          <a:p>
            <a:pPr algn="r"/>
            <a:r>
              <a:rPr lang="tr-TR" sz="3200" dirty="0">
                <a:solidFill>
                  <a:schemeClr val="bg1"/>
                </a:solidFill>
              </a:rPr>
              <a:t>başlık</a:t>
            </a:r>
          </a:p>
        </p:txBody>
      </p:sp>
    </p:spTree>
    <p:extLst>
      <p:ext uri="{BB962C8B-B14F-4D97-AF65-F5344CB8AC3E}">
        <p14:creationId xmlns:p14="http://schemas.microsoft.com/office/powerpoint/2010/main" val="6939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8" name="3 Slayt Numarası Yer Tutucusu"/>
          <p:cNvSpPr>
            <a:spLocks noGrp="1"/>
          </p:cNvSpPr>
          <p:nvPr userDrawn="1">
            <p:ph type="sldNum" sz="quarter" idx="12"/>
          </p:nvPr>
        </p:nvSpPr>
        <p:spPr>
          <a:xfrm>
            <a:off x="6553200" y="6356350"/>
            <a:ext cx="2133600" cy="365125"/>
          </a:xfrm>
        </p:spPr>
        <p:txBody>
          <a:bodyPr/>
          <a:lstStyle/>
          <a:p>
            <a:fld id="{C9DD057A-A4CF-4344-842A-8E8B12E02160}" type="slidenum">
              <a:rPr lang="tr-TR" smtClean="0"/>
              <a:pPr/>
              <a:t>‹#›</a:t>
            </a:fld>
            <a:endParaRPr lang="tr-TR" dirty="0"/>
          </a:p>
        </p:txBody>
      </p:sp>
      <p:sp>
        <p:nvSpPr>
          <p:cNvPr id="9" name="8 Dikdörtgen"/>
          <p:cNvSpPr/>
          <p:nvPr userDrawn="1"/>
        </p:nvSpPr>
        <p:spPr>
          <a:xfrm>
            <a:off x="13395" y="2636912"/>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4 Başlık"/>
          <p:cNvSpPr>
            <a:spLocks noGrp="1"/>
          </p:cNvSpPr>
          <p:nvPr userDrawn="1">
            <p:ph type="ctrTitle" hasCustomPrompt="1"/>
          </p:nvPr>
        </p:nvSpPr>
        <p:spPr>
          <a:xfrm>
            <a:off x="395536" y="2636912"/>
            <a:ext cx="8062664" cy="576064"/>
          </a:xfrm>
        </p:spPr>
        <p:txBody>
          <a:bodyPr>
            <a:normAutofit fontScale="90000"/>
          </a:bodyPr>
          <a:lstStyle>
            <a:lvl1pPr algn="r">
              <a:defRPr>
                <a:solidFill>
                  <a:schemeClr val="bg1"/>
                </a:solidFill>
              </a:defRPr>
            </a:lvl1pPr>
          </a:lstStyle>
          <a:p>
            <a:pPr algn="r"/>
            <a:r>
              <a:rPr lang="tr-TR" sz="3200" dirty="0">
                <a:solidFill>
                  <a:schemeClr val="bg1"/>
                </a:solidFill>
              </a:rPr>
              <a:t>başlık</a:t>
            </a:r>
          </a:p>
        </p:txBody>
      </p:sp>
    </p:spTree>
    <p:extLst>
      <p:ext uri="{BB962C8B-B14F-4D97-AF65-F5344CB8AC3E}">
        <p14:creationId xmlns:p14="http://schemas.microsoft.com/office/powerpoint/2010/main" val="162270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925619-850A-4786-A57B-558B1F354BBA}"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99A64-DE5A-4B8B-A76A-F719E7CF5B6B}" type="slidenum">
              <a:rPr lang="en-GB" smtClean="0"/>
              <a:t>‹#›</a:t>
            </a:fld>
            <a:endParaRPr lang="en-GB"/>
          </a:p>
        </p:txBody>
      </p:sp>
    </p:spTree>
    <p:extLst>
      <p:ext uri="{BB962C8B-B14F-4D97-AF65-F5344CB8AC3E}">
        <p14:creationId xmlns:p14="http://schemas.microsoft.com/office/powerpoint/2010/main" val="132874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925619-850A-4786-A57B-558B1F354BBA}"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99A64-DE5A-4B8B-A76A-F719E7CF5B6B}" type="slidenum">
              <a:rPr lang="en-GB" smtClean="0"/>
              <a:t>‹#›</a:t>
            </a:fld>
            <a:endParaRPr lang="en-GB"/>
          </a:p>
        </p:txBody>
      </p:sp>
    </p:spTree>
    <p:extLst>
      <p:ext uri="{BB962C8B-B14F-4D97-AF65-F5344CB8AC3E}">
        <p14:creationId xmlns:p14="http://schemas.microsoft.com/office/powerpoint/2010/main" val="121267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925619-850A-4786-A57B-558B1F354BBA}"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199A64-DE5A-4B8B-A76A-F719E7CF5B6B}" type="slidenum">
              <a:rPr lang="en-GB" smtClean="0"/>
              <a:t>‹#›</a:t>
            </a:fld>
            <a:endParaRPr lang="en-GB"/>
          </a:p>
        </p:txBody>
      </p:sp>
    </p:spTree>
    <p:extLst>
      <p:ext uri="{BB962C8B-B14F-4D97-AF65-F5344CB8AC3E}">
        <p14:creationId xmlns:p14="http://schemas.microsoft.com/office/powerpoint/2010/main" val="137758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925619-850A-4786-A57B-558B1F354BBA}" type="datetimeFigureOut">
              <a:rPr lang="en-GB" smtClean="0"/>
              <a:t>20/04/2026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199A64-DE5A-4B8B-A76A-F719E7CF5B6B}" type="slidenum">
              <a:rPr lang="en-GB" smtClean="0"/>
              <a:t>‹#›</a:t>
            </a:fld>
            <a:endParaRPr lang="en-GB"/>
          </a:p>
        </p:txBody>
      </p:sp>
    </p:spTree>
    <p:extLst>
      <p:ext uri="{BB962C8B-B14F-4D97-AF65-F5344CB8AC3E}">
        <p14:creationId xmlns:p14="http://schemas.microsoft.com/office/powerpoint/2010/main" val="3510614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25619-850A-4786-A57B-558B1F354BBA}" type="datetimeFigureOut">
              <a:rPr lang="en-GB" smtClean="0"/>
              <a:t>20/04/2026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199A64-DE5A-4B8B-A76A-F719E7CF5B6B}" type="slidenum">
              <a:rPr lang="en-GB" smtClean="0"/>
              <a:t>‹#›</a:t>
            </a:fld>
            <a:endParaRPr lang="en-GB"/>
          </a:p>
        </p:txBody>
      </p:sp>
    </p:spTree>
    <p:extLst>
      <p:ext uri="{BB962C8B-B14F-4D97-AF65-F5344CB8AC3E}">
        <p14:creationId xmlns:p14="http://schemas.microsoft.com/office/powerpoint/2010/main" val="264622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25619-850A-4786-A57B-558B1F354BBA}" type="datetimeFigureOut">
              <a:rPr lang="en-GB" smtClean="0"/>
              <a:t>20/04/2026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199A64-DE5A-4B8B-A76A-F719E7CF5B6B}" type="slidenum">
              <a:rPr lang="en-GB" smtClean="0"/>
              <a:t>‹#›</a:t>
            </a:fld>
            <a:endParaRPr lang="en-GB"/>
          </a:p>
        </p:txBody>
      </p:sp>
    </p:spTree>
    <p:extLst>
      <p:ext uri="{BB962C8B-B14F-4D97-AF65-F5344CB8AC3E}">
        <p14:creationId xmlns:p14="http://schemas.microsoft.com/office/powerpoint/2010/main" val="31741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25619-850A-4786-A57B-558B1F354BBA}"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199A64-DE5A-4B8B-A76A-F719E7CF5B6B}" type="slidenum">
              <a:rPr lang="en-GB" smtClean="0"/>
              <a:t>‹#›</a:t>
            </a:fld>
            <a:endParaRPr lang="en-GB"/>
          </a:p>
        </p:txBody>
      </p:sp>
    </p:spTree>
    <p:extLst>
      <p:ext uri="{BB962C8B-B14F-4D97-AF65-F5344CB8AC3E}">
        <p14:creationId xmlns:p14="http://schemas.microsoft.com/office/powerpoint/2010/main" val="124395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25619-850A-4786-A57B-558B1F354BBA}"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199A64-DE5A-4B8B-A76A-F719E7CF5B6B}" type="slidenum">
              <a:rPr lang="en-GB" smtClean="0"/>
              <a:t>‹#›</a:t>
            </a:fld>
            <a:endParaRPr lang="en-GB"/>
          </a:p>
        </p:txBody>
      </p:sp>
    </p:spTree>
    <p:extLst>
      <p:ext uri="{BB962C8B-B14F-4D97-AF65-F5344CB8AC3E}">
        <p14:creationId xmlns:p14="http://schemas.microsoft.com/office/powerpoint/2010/main" val="297931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25619-850A-4786-A57B-558B1F354BBA}" type="datetimeFigureOut">
              <a:rPr lang="en-GB" smtClean="0"/>
              <a:t>20/04/2026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99A64-DE5A-4B8B-A76A-F719E7CF5B6B}" type="slidenum">
              <a:rPr lang="en-GB" smtClean="0"/>
              <a:t>‹#›</a:t>
            </a:fld>
            <a:endParaRPr lang="en-GB"/>
          </a:p>
        </p:txBody>
      </p:sp>
    </p:spTree>
    <p:extLst>
      <p:ext uri="{BB962C8B-B14F-4D97-AF65-F5344CB8AC3E}">
        <p14:creationId xmlns:p14="http://schemas.microsoft.com/office/powerpoint/2010/main" val="2735272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3.png"/><Relationship Id="rId5" Type="http://schemas.openxmlformats.org/officeDocument/2006/relationships/image" Target="../media/image29.jpe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18864" y="1916832"/>
            <a:ext cx="9162864" cy="2088232"/>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4" name="6 Başlık"/>
          <p:cNvSpPr txBox="1">
            <a:spLocks/>
          </p:cNvSpPr>
          <p:nvPr/>
        </p:nvSpPr>
        <p:spPr>
          <a:xfrm>
            <a:off x="467544" y="5661248"/>
            <a:ext cx="8062664" cy="57606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ctr"/>
            <a:r>
              <a:rPr lang="tr-TR" sz="4000" b="1" dirty="0">
                <a:solidFill>
                  <a:srgbClr val="7030A0"/>
                </a:solidFill>
                <a:latin typeface="Monotype Corsiva" panose="03010101010201010101" pitchFamily="66" charset="0"/>
              </a:rPr>
              <a:t>Mete İkiz</a:t>
            </a:r>
          </a:p>
        </p:txBody>
      </p:sp>
      <p:sp>
        <p:nvSpPr>
          <p:cNvPr id="2" name="Rectangle 1"/>
          <p:cNvSpPr/>
          <p:nvPr/>
        </p:nvSpPr>
        <p:spPr>
          <a:xfrm>
            <a:off x="3431640" y="4551511"/>
            <a:ext cx="2220480" cy="461665"/>
          </a:xfrm>
          <a:prstGeom prst="rect">
            <a:avLst/>
          </a:prstGeom>
        </p:spPr>
        <p:txBody>
          <a:bodyPr wrap="none">
            <a:spAutoFit/>
          </a:bodyPr>
          <a:lstStyle/>
          <a:p>
            <a:pPr algn="ctr">
              <a:spcBef>
                <a:spcPts val="1200"/>
              </a:spcBef>
            </a:pPr>
            <a:r>
              <a:rPr lang="en-US" sz="2400" b="1" i="1" dirty="0">
                <a:solidFill>
                  <a:srgbClr val="C00000"/>
                </a:solidFill>
                <a:latin typeface="Century Gothic" panose="020B0502020202020204" pitchFamily="34" charset="0"/>
              </a:rPr>
              <a:t>20 Nisan 2026</a:t>
            </a:r>
            <a:endParaRPr lang="en-GB" sz="2400" b="1" i="1" dirty="0">
              <a:solidFill>
                <a:srgbClr val="C00000"/>
              </a:solidFill>
              <a:latin typeface="Century Gothic" panose="020B0502020202020204" pitchFamily="34" charset="0"/>
            </a:endParaRPr>
          </a:p>
        </p:txBody>
      </p:sp>
      <p:sp>
        <p:nvSpPr>
          <p:cNvPr id="7" name="4 Başlık"/>
          <p:cNvSpPr txBox="1">
            <a:spLocks/>
          </p:cNvSpPr>
          <p:nvPr/>
        </p:nvSpPr>
        <p:spPr>
          <a:xfrm>
            <a:off x="-18864" y="2031030"/>
            <a:ext cx="9415400" cy="1686002"/>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ctr"/>
            <a:r>
              <a:rPr lang="en-US" sz="3200" b="1" dirty="0">
                <a:solidFill>
                  <a:srgbClr val="FFCC00"/>
                </a:solidFill>
              </a:rPr>
              <a:t>Galatasaray ve </a:t>
            </a:r>
            <a:r>
              <a:rPr lang="en-US" sz="3200" b="1" dirty="0" err="1">
                <a:solidFill>
                  <a:srgbClr val="FFCC00"/>
                </a:solidFill>
              </a:rPr>
              <a:t>Süper</a:t>
            </a:r>
            <a:r>
              <a:rPr lang="en-US" sz="3200" b="1" dirty="0">
                <a:solidFill>
                  <a:srgbClr val="FFCC00"/>
                </a:solidFill>
              </a:rPr>
              <a:t> Lig </a:t>
            </a:r>
            <a:r>
              <a:rPr lang="en-US" sz="3200" b="1" dirty="0" err="1">
                <a:solidFill>
                  <a:srgbClr val="FFCC00"/>
                </a:solidFill>
              </a:rPr>
              <a:t>ile</a:t>
            </a:r>
            <a:r>
              <a:rPr lang="en-US" sz="3200" b="1" dirty="0">
                <a:solidFill>
                  <a:srgbClr val="FFCC00"/>
                </a:solidFill>
              </a:rPr>
              <a:t> </a:t>
            </a:r>
            <a:r>
              <a:rPr lang="en-US" sz="3200" b="1" dirty="0" err="1">
                <a:solidFill>
                  <a:srgbClr val="FFCC00"/>
                </a:solidFill>
              </a:rPr>
              <a:t>önde</a:t>
            </a:r>
            <a:r>
              <a:rPr lang="en-US" sz="3200" b="1" dirty="0">
                <a:solidFill>
                  <a:srgbClr val="FFCC00"/>
                </a:solidFill>
              </a:rPr>
              <a:t> </a:t>
            </a:r>
            <a:r>
              <a:rPr lang="en-US" sz="3200" b="1" dirty="0" err="1">
                <a:solidFill>
                  <a:srgbClr val="FFCC00"/>
                </a:solidFill>
              </a:rPr>
              <a:t>gelen</a:t>
            </a:r>
            <a:r>
              <a:rPr lang="en-US" sz="3200" b="1" dirty="0">
                <a:solidFill>
                  <a:srgbClr val="FFCC00"/>
                </a:solidFill>
              </a:rPr>
              <a:t> </a:t>
            </a:r>
            <a:r>
              <a:rPr lang="en-US" sz="3200" b="1" dirty="0" err="1">
                <a:solidFill>
                  <a:srgbClr val="FFCC00"/>
                </a:solidFill>
              </a:rPr>
              <a:t>Avrupa</a:t>
            </a:r>
            <a:r>
              <a:rPr lang="en-US" sz="3200" b="1" dirty="0">
                <a:solidFill>
                  <a:srgbClr val="FFCC00"/>
                </a:solidFill>
              </a:rPr>
              <a:t> </a:t>
            </a:r>
            <a:r>
              <a:rPr lang="en-US" sz="3200" b="1" dirty="0" err="1">
                <a:solidFill>
                  <a:srgbClr val="FFCC00"/>
                </a:solidFill>
              </a:rPr>
              <a:t>Ligleri’nin</a:t>
            </a:r>
            <a:r>
              <a:rPr lang="en-US" sz="3200" b="1" dirty="0">
                <a:solidFill>
                  <a:srgbClr val="FFCC00"/>
                </a:solidFill>
              </a:rPr>
              <a:t> </a:t>
            </a:r>
            <a:r>
              <a:rPr lang="en-US" sz="3200" b="1" dirty="0" err="1">
                <a:solidFill>
                  <a:srgbClr val="FFCC00"/>
                </a:solidFill>
              </a:rPr>
              <a:t>Yayın</a:t>
            </a:r>
            <a:r>
              <a:rPr lang="en-US" sz="3200" b="1" dirty="0">
                <a:solidFill>
                  <a:srgbClr val="FFCC00"/>
                </a:solidFill>
              </a:rPr>
              <a:t> </a:t>
            </a:r>
            <a:r>
              <a:rPr lang="en-US" sz="3200" b="1" dirty="0" err="1">
                <a:solidFill>
                  <a:srgbClr val="FFCC00"/>
                </a:solidFill>
              </a:rPr>
              <a:t>Hakkı</a:t>
            </a:r>
            <a:r>
              <a:rPr lang="en-US" sz="3200" b="1" dirty="0">
                <a:solidFill>
                  <a:srgbClr val="FFCC00"/>
                </a:solidFill>
              </a:rPr>
              <a:t> </a:t>
            </a:r>
            <a:r>
              <a:rPr lang="en-US" sz="3200" b="1" dirty="0" err="1">
                <a:solidFill>
                  <a:srgbClr val="FFCC00"/>
                </a:solidFill>
              </a:rPr>
              <a:t>Gelirleri'nin</a:t>
            </a:r>
            <a:r>
              <a:rPr lang="en-US" sz="3200" b="1" dirty="0">
                <a:solidFill>
                  <a:srgbClr val="FFCC00"/>
                </a:solidFill>
              </a:rPr>
              <a:t> </a:t>
            </a:r>
            <a:r>
              <a:rPr lang="en-US" sz="3200" b="1" dirty="0" err="1">
                <a:solidFill>
                  <a:srgbClr val="FFCC00"/>
                </a:solidFill>
              </a:rPr>
              <a:t>Karşılaştırmalı</a:t>
            </a:r>
            <a:r>
              <a:rPr lang="en-US" sz="3200" b="1" dirty="0">
                <a:solidFill>
                  <a:srgbClr val="FFCC00"/>
                </a:solidFill>
              </a:rPr>
              <a:t>        </a:t>
            </a:r>
          </a:p>
          <a:p>
            <a:pPr algn="ctr"/>
            <a:r>
              <a:rPr lang="en-US" sz="3200" b="1" dirty="0">
                <a:solidFill>
                  <a:srgbClr val="FFCC00"/>
                </a:solidFill>
              </a:rPr>
              <a:t> olarak </a:t>
            </a:r>
            <a:r>
              <a:rPr lang="en-US" sz="3200" b="1" dirty="0" err="1">
                <a:solidFill>
                  <a:srgbClr val="FFCC00"/>
                </a:solidFill>
              </a:rPr>
              <a:t>Değerlendirilmesi</a:t>
            </a:r>
            <a:r>
              <a:rPr lang="en-US" sz="3200" b="1" dirty="0">
                <a:solidFill>
                  <a:srgbClr val="FFCC00"/>
                </a:solidFill>
              </a:rPr>
              <a:t> ve </a:t>
            </a:r>
            <a:r>
              <a:rPr lang="en-US" sz="3200" b="1" dirty="0" err="1">
                <a:solidFill>
                  <a:srgbClr val="FFCC00"/>
                </a:solidFill>
              </a:rPr>
              <a:t>Futbol’da</a:t>
            </a:r>
            <a:r>
              <a:rPr lang="en-US" sz="3200" b="1" dirty="0">
                <a:solidFill>
                  <a:srgbClr val="FFCC00"/>
                </a:solidFill>
              </a:rPr>
              <a:t> İyi </a:t>
            </a:r>
            <a:r>
              <a:rPr lang="en-US" sz="3200" b="1" dirty="0" err="1">
                <a:solidFill>
                  <a:srgbClr val="FFCC00"/>
                </a:solidFill>
              </a:rPr>
              <a:t>Yönetim</a:t>
            </a:r>
            <a:r>
              <a:rPr lang="en-US" sz="3200" b="1" dirty="0">
                <a:solidFill>
                  <a:srgbClr val="FFCC00"/>
                </a:solidFill>
              </a:rPr>
              <a:t> </a:t>
            </a:r>
            <a:r>
              <a:rPr lang="en-US" sz="3200" b="1" dirty="0" err="1">
                <a:solidFill>
                  <a:srgbClr val="FFCC00"/>
                </a:solidFill>
              </a:rPr>
              <a:t>Prensipleri</a:t>
            </a:r>
            <a:r>
              <a:rPr lang="en-US" sz="3200" b="1" dirty="0">
                <a:solidFill>
                  <a:srgbClr val="FFCC00"/>
                </a:solidFill>
              </a:rPr>
              <a:t> </a:t>
            </a:r>
            <a:r>
              <a:rPr lang="en-US" sz="3200" b="1" dirty="0" err="1">
                <a:solidFill>
                  <a:srgbClr val="FFCC00"/>
                </a:solidFill>
              </a:rPr>
              <a:t>ile</a:t>
            </a:r>
            <a:r>
              <a:rPr lang="en-US" sz="3200" b="1" dirty="0">
                <a:solidFill>
                  <a:srgbClr val="FFCC00"/>
                </a:solidFill>
              </a:rPr>
              <a:t> Manchester United Vaka </a:t>
            </a:r>
            <a:r>
              <a:rPr lang="en-US" sz="3200" b="1" dirty="0" err="1">
                <a:solidFill>
                  <a:srgbClr val="FFCC00"/>
                </a:solidFill>
              </a:rPr>
              <a:t>Analizi</a:t>
            </a:r>
            <a:endParaRPr lang="en-US" sz="3200" b="1" dirty="0">
              <a:solidFill>
                <a:srgbClr val="FFCC00"/>
              </a:solidFill>
            </a:endParaRPr>
          </a:p>
        </p:txBody>
      </p:sp>
    </p:spTree>
    <p:extLst>
      <p:ext uri="{BB962C8B-B14F-4D97-AF65-F5344CB8AC3E}">
        <p14:creationId xmlns:p14="http://schemas.microsoft.com/office/powerpoint/2010/main" val="3166297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096C4-E1D9-F9FE-965D-C0548022BCCA}"/>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2844C18E-99EF-9B3D-03A4-8D28563DE2A0}"/>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87E41993-EC95-62CC-AD60-BF2E3C16E7BC}"/>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a:extLst>
              <a:ext uri="{FF2B5EF4-FFF2-40B4-BE49-F238E27FC236}">
                <a16:creationId xmlns:a16="http://schemas.microsoft.com/office/drawing/2014/main" id="{4C8BA596-9BBF-5FBF-95DB-5BDEF820CBBD}"/>
              </a:ext>
            </a:extLst>
          </p:cNvPr>
          <p:cNvSpPr>
            <a:spLocks noGrp="1"/>
          </p:cNvSpPr>
          <p:nvPr>
            <p:ph idx="1"/>
          </p:nvPr>
        </p:nvSpPr>
        <p:spPr>
          <a:xfrm>
            <a:off x="241176" y="0"/>
            <a:ext cx="8229600" cy="576064"/>
          </a:xfrm>
        </p:spPr>
        <p:txBody>
          <a:bodyPr>
            <a:normAutofit/>
          </a:bodyPr>
          <a:lstStyle/>
          <a:p>
            <a:pPr marL="0" indent="0" algn="ctr">
              <a:buNone/>
            </a:pPr>
            <a:r>
              <a:rPr lang="en-US" sz="2800" b="1" dirty="0" err="1">
                <a:solidFill>
                  <a:srgbClr val="FFCC00"/>
                </a:solidFill>
                <a:latin typeface="Tahoma" panose="020B0604030504040204" pitchFamily="34" charset="0"/>
                <a:ea typeface="Tahoma" panose="020B0604030504040204" pitchFamily="34" charset="0"/>
                <a:cs typeface="Tahoma" panose="020B0604030504040204" pitchFamily="34" charset="0"/>
              </a:rPr>
              <a:t>GALATASARAY’ın</a:t>
            </a: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 ŞL GELİRLERİ</a:t>
            </a:r>
          </a:p>
        </p:txBody>
      </p:sp>
      <p:sp>
        <p:nvSpPr>
          <p:cNvPr id="9" name="3 Slayt Numarası Yer Tutucusu">
            <a:extLst>
              <a:ext uri="{FF2B5EF4-FFF2-40B4-BE49-F238E27FC236}">
                <a16:creationId xmlns:a16="http://schemas.microsoft.com/office/drawing/2014/main" id="{C4F1114A-7395-B280-9984-3139F3B25891}"/>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10</a:t>
            </a:fld>
            <a:endParaRPr lang="tr-TR" b="1" dirty="0">
              <a:solidFill>
                <a:srgbClr val="FFC000"/>
              </a:solidFill>
            </a:endParaRPr>
          </a:p>
        </p:txBody>
      </p:sp>
      <p:sp>
        <p:nvSpPr>
          <p:cNvPr id="10" name="1 Başlık">
            <a:extLst>
              <a:ext uri="{FF2B5EF4-FFF2-40B4-BE49-F238E27FC236}">
                <a16:creationId xmlns:a16="http://schemas.microsoft.com/office/drawing/2014/main" id="{0BD83A1E-1C91-1CDF-9757-1FE049556A4D}"/>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ED9003FD-4EDB-F582-4A62-B039C7B1D5B4}"/>
              </a:ext>
            </a:extLst>
          </p:cNvPr>
          <p:cNvPicPr>
            <a:picLocks noChangeAspect="1"/>
          </p:cNvPicPr>
          <p:nvPr/>
        </p:nvPicPr>
        <p:blipFill>
          <a:blip r:embed="rId3"/>
          <a:stretch>
            <a:fillRect/>
          </a:stretch>
        </p:blipFill>
        <p:spPr>
          <a:xfrm>
            <a:off x="98598" y="561635"/>
            <a:ext cx="9045401" cy="5877030"/>
          </a:xfrm>
          <a:prstGeom prst="rect">
            <a:avLst/>
          </a:prstGeom>
        </p:spPr>
      </p:pic>
    </p:spTree>
    <p:extLst>
      <p:ext uri="{BB962C8B-B14F-4D97-AF65-F5344CB8AC3E}">
        <p14:creationId xmlns:p14="http://schemas.microsoft.com/office/powerpoint/2010/main" val="206343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ADDB-E7C8-31CD-119F-C32B29F23D73}"/>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B721CA16-4BC8-1421-2A1E-614540E18785}"/>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B6F0959C-7B3F-7808-52AE-3E64BFF3AF69}"/>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2196E663-53C8-06EB-1397-E095920373BA}"/>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0DE2B8AD-A9AB-E7EE-1BB1-CF4DBDD449E1}"/>
              </a:ext>
            </a:extLst>
          </p:cNvPr>
          <p:cNvSpPr>
            <a:spLocks noGrp="1"/>
          </p:cNvSpPr>
          <p:nvPr>
            <p:ph idx="1"/>
          </p:nvPr>
        </p:nvSpPr>
        <p:spPr>
          <a:xfrm>
            <a:off x="230832" y="44624"/>
            <a:ext cx="8229600" cy="576064"/>
          </a:xfrm>
        </p:spPr>
        <p:txBody>
          <a:bodyPr>
            <a:normAutofit fontScale="85000" lnSpcReduction="10000"/>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GALATASARAY FUTBOL TAKIMININ KADRO DEĞERİ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167C90B0-AF42-25FB-F985-F5A481CEA089}"/>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11</a:t>
            </a:fld>
            <a:endParaRPr lang="tr-TR" b="1" dirty="0">
              <a:solidFill>
                <a:srgbClr val="FFC000"/>
              </a:solidFill>
            </a:endParaRPr>
          </a:p>
        </p:txBody>
      </p:sp>
      <p:sp>
        <p:nvSpPr>
          <p:cNvPr id="10" name="1 Başlık">
            <a:extLst>
              <a:ext uri="{FF2B5EF4-FFF2-40B4-BE49-F238E27FC236}">
                <a16:creationId xmlns:a16="http://schemas.microsoft.com/office/drawing/2014/main" id="{07F3AE77-9F4C-33E8-EADF-A260CF3BCFF8}"/>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E8C156E-0C83-3322-2065-7185D9A0DAA3}"/>
              </a:ext>
            </a:extLst>
          </p:cNvPr>
          <p:cNvPicPr>
            <a:picLocks noChangeAspect="1"/>
          </p:cNvPicPr>
          <p:nvPr/>
        </p:nvPicPr>
        <p:blipFill>
          <a:blip r:embed="rId3"/>
          <a:stretch>
            <a:fillRect/>
          </a:stretch>
        </p:blipFill>
        <p:spPr>
          <a:xfrm>
            <a:off x="0" y="521296"/>
            <a:ext cx="9180512" cy="6336704"/>
          </a:xfrm>
          <a:prstGeom prst="rect">
            <a:avLst/>
          </a:prstGeom>
        </p:spPr>
      </p:pic>
    </p:spTree>
    <p:extLst>
      <p:ext uri="{BB962C8B-B14F-4D97-AF65-F5344CB8AC3E}">
        <p14:creationId xmlns:p14="http://schemas.microsoft.com/office/powerpoint/2010/main" val="247875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F6673-5735-ECCD-1870-0FA367BB0FA4}"/>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1DCCBD96-5623-108D-4656-C6F39C9B212F}"/>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4589423C-4779-47CD-F884-DDEEA9DCA2FA}"/>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A0DDCDF5-E3E7-91E0-A435-F0478F863255}"/>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57DE30BF-26C3-9959-C168-E2FC8F5BD4D1}"/>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FUTBOL TAKIMIZIN KADRO DEĞERİ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4AD157DB-328F-8273-55B3-97888A7FA091}"/>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12</a:t>
            </a:fld>
            <a:endParaRPr lang="tr-TR" b="1" dirty="0">
              <a:solidFill>
                <a:srgbClr val="FFC000"/>
              </a:solidFill>
            </a:endParaRPr>
          </a:p>
        </p:txBody>
      </p:sp>
      <p:sp>
        <p:nvSpPr>
          <p:cNvPr id="10" name="1 Başlık">
            <a:extLst>
              <a:ext uri="{FF2B5EF4-FFF2-40B4-BE49-F238E27FC236}">
                <a16:creationId xmlns:a16="http://schemas.microsoft.com/office/drawing/2014/main" id="{07B04F45-245E-F32E-3781-7DF8F87F343D}"/>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E8B0F8CB-0273-691D-8C82-357EFCC99B39}"/>
              </a:ext>
            </a:extLst>
          </p:cNvPr>
          <p:cNvSpPr/>
          <p:nvPr/>
        </p:nvSpPr>
        <p:spPr>
          <a:xfrm>
            <a:off x="-180528" y="476672"/>
            <a:ext cx="9144000" cy="6001643"/>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200" b="1" dirty="0">
                <a:latin typeface="Tahoma" panose="020B0604030504040204" pitchFamily="34" charset="0"/>
                <a:ea typeface="Tahoma" panose="020B0604030504040204" pitchFamily="34" charset="0"/>
                <a:cs typeface="Tahoma" panose="020B0604030504040204" pitchFamily="34" charset="0"/>
              </a:rPr>
              <a:t>Football Benchmark ve </a:t>
            </a:r>
            <a:r>
              <a:rPr lang="en-US" sz="2200" b="1" dirty="0" err="1">
                <a:latin typeface="Tahoma" panose="020B0604030504040204" pitchFamily="34" charset="0"/>
                <a:ea typeface="Tahoma" panose="020B0604030504040204" pitchFamily="34" charset="0"/>
                <a:cs typeface="Tahoma" panose="020B0604030504040204" pitchFamily="34" charset="0"/>
              </a:rPr>
              <a:t>Transfermarkt</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takımların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kadro</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değerlerini</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periyodik</a:t>
            </a:r>
            <a:r>
              <a:rPr lang="en-US" sz="2200" b="1" dirty="0">
                <a:latin typeface="Tahoma" panose="020B0604030504040204" pitchFamily="34" charset="0"/>
                <a:ea typeface="Tahoma" panose="020B0604030504040204" pitchFamily="34" charset="0"/>
                <a:cs typeface="Tahoma" panose="020B0604030504040204" pitchFamily="34" charset="0"/>
              </a:rPr>
              <a:t> olarak </a:t>
            </a:r>
            <a:r>
              <a:rPr lang="en-US" sz="2200" b="1" dirty="0" err="1">
                <a:latin typeface="Tahoma" panose="020B0604030504040204" pitchFamily="34" charset="0"/>
                <a:ea typeface="Tahoma" panose="020B0604030504040204" pitchFamily="34" charset="0"/>
                <a:cs typeface="Tahoma" panose="020B0604030504040204" pitchFamily="34" charset="0"/>
              </a:rPr>
              <a:t>ölçen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ve </a:t>
            </a:r>
            <a:r>
              <a:rPr lang="en-US" sz="2200" dirty="0" err="1">
                <a:latin typeface="Tahoma" panose="020B0604030504040204" pitchFamily="34" charset="0"/>
                <a:ea typeface="Tahoma" panose="020B0604030504040204" pitchFamily="34" charset="0"/>
                <a:cs typeface="Tahoma" panose="020B0604030504040204" pitchFamily="34" charset="0"/>
              </a:rPr>
              <a:t>bu</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kapsamda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Avrupa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futboll</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endüstrisi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tarafından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yakından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takip</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edilen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önemli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bir</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kaynak</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konumunda</a:t>
            </a:r>
            <a:r>
              <a:rPr lang="en-US" sz="22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200" b="1" dirty="0">
                <a:latin typeface="Tahoma" panose="020B0604030504040204" pitchFamily="34" charset="0"/>
                <a:ea typeface="Tahoma" panose="020B0604030504040204" pitchFamily="34" charset="0"/>
                <a:cs typeface="Tahoma" panose="020B0604030504040204" pitchFamily="34" charset="0"/>
              </a:rPr>
              <a:t>Football Benchmark </a:t>
            </a:r>
            <a:r>
              <a:rPr lang="en-US" sz="2200" dirty="0" err="1">
                <a:latin typeface="Tahoma" panose="020B0604030504040204" pitchFamily="34" charset="0"/>
                <a:ea typeface="Tahoma" panose="020B0604030504040204" pitchFamily="34" charset="0"/>
                <a:cs typeface="Tahoma" panose="020B0604030504040204" pitchFamily="34" charset="0"/>
              </a:rPr>
              <a:t>takımların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kadro</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değerlerini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tamamen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algoritmik</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modellere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bağlı</a:t>
            </a:r>
            <a:r>
              <a:rPr lang="en-US" sz="2200" dirty="0">
                <a:latin typeface="Tahoma" panose="020B0604030504040204" pitchFamily="34" charset="0"/>
                <a:ea typeface="Tahoma" panose="020B0604030504040204" pitchFamily="34" charset="0"/>
                <a:cs typeface="Tahoma" panose="020B0604030504040204" pitchFamily="34" charset="0"/>
              </a:rPr>
              <a:t> olarak </a:t>
            </a:r>
            <a:r>
              <a:rPr lang="en-US" sz="2200" dirty="0" err="1">
                <a:latin typeface="Tahoma" panose="020B0604030504040204" pitchFamily="34" charset="0"/>
                <a:ea typeface="Tahoma" panose="020B0604030504040204" pitchFamily="34" charset="0"/>
                <a:cs typeface="Tahoma" panose="020B0604030504040204" pitchFamily="34" charset="0"/>
              </a:rPr>
              <a:t>genellikle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daha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konservatif</a:t>
            </a:r>
            <a:r>
              <a:rPr lang="en-US" sz="2200" dirty="0">
                <a:latin typeface="Tahoma" panose="020B0604030504040204" pitchFamily="34" charset="0"/>
                <a:ea typeface="Tahoma" panose="020B0604030504040204" pitchFamily="34" charset="0"/>
                <a:cs typeface="Tahoma" panose="020B0604030504040204" pitchFamily="34" charset="0"/>
              </a:rPr>
              <a:t> olarak </a:t>
            </a:r>
            <a:r>
              <a:rPr lang="en-US" sz="2200" dirty="0" err="1">
                <a:latin typeface="Tahoma" panose="020B0604030504040204" pitchFamily="34" charset="0"/>
                <a:ea typeface="Tahoma" panose="020B0604030504040204" pitchFamily="34" charset="0"/>
                <a:cs typeface="Tahoma" panose="020B0604030504040204" pitchFamily="34" charset="0"/>
              </a:rPr>
              <a:t>hesaplıyor</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Geçmiş</a:t>
            </a:r>
            <a:r>
              <a:rPr lang="en-US" sz="2200" dirty="0">
                <a:latin typeface="Tahoma" panose="020B0604030504040204" pitchFamily="34" charset="0"/>
                <a:ea typeface="Tahoma" panose="020B0604030504040204" pitchFamily="34" charset="0"/>
                <a:cs typeface="Tahoma" panose="020B0604030504040204" pitchFamily="34" charset="0"/>
              </a:rPr>
              <a:t> transfer </a:t>
            </a:r>
            <a:r>
              <a:rPr lang="en-US" sz="2200" dirty="0" err="1">
                <a:latin typeface="Tahoma" panose="020B0604030504040204" pitchFamily="34" charset="0"/>
                <a:ea typeface="Tahoma" panose="020B0604030504040204" pitchFamily="34" charset="0"/>
                <a:cs typeface="Tahoma" panose="020B0604030504040204" pitchFamily="34" charset="0"/>
              </a:rPr>
              <a:t>verilerine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yansımadığı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sürece</a:t>
            </a:r>
            <a:r>
              <a:rPr lang="en-US" sz="2200" dirty="0">
                <a:latin typeface="Tahoma" panose="020B0604030504040204" pitchFamily="34" charset="0"/>
                <a:ea typeface="Tahoma" panose="020B0604030504040204" pitchFamily="34" charset="0"/>
                <a:cs typeface="Tahoma" panose="020B0604030504040204" pitchFamily="34" charset="0"/>
              </a:rPr>
              <a:t>, Football Benchmark </a:t>
            </a:r>
            <a:r>
              <a:rPr lang="en-US" sz="2200" dirty="0" err="1">
                <a:latin typeface="Tahoma" panose="020B0604030504040204" pitchFamily="34" charset="0"/>
                <a:ea typeface="Tahoma" panose="020B0604030504040204" pitchFamily="34" charset="0"/>
                <a:cs typeface="Tahoma" panose="020B0604030504040204" pitchFamily="34" charset="0"/>
              </a:rPr>
              <a:t>oyuncunun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pazarlama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potansiyelini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dikkate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almıyor</a:t>
            </a:r>
            <a:r>
              <a:rPr lang="en-US" sz="2200" dirty="0">
                <a:latin typeface="Tahoma" panose="020B0604030504040204" pitchFamily="34" charset="0"/>
                <a:ea typeface="Tahoma" panose="020B0604030504040204" pitchFamily="34" charset="0"/>
                <a:cs typeface="Tahoma" panose="020B0604030504040204" pitchFamily="34" charset="0"/>
              </a:rPr>
              <a:t> ancak </a:t>
            </a:r>
            <a:r>
              <a:rPr lang="en-US" sz="2200" dirty="0" err="1">
                <a:latin typeface="Tahoma" panose="020B0604030504040204" pitchFamily="34" charset="0"/>
                <a:ea typeface="Tahoma" panose="020B0604030504040204" pitchFamily="34" charset="0"/>
                <a:cs typeface="Tahoma" panose="020B0604030504040204" pitchFamily="34" charset="0"/>
              </a:rPr>
              <a:t>oyuncunun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prestiji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ile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itibarını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hesabına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ekliyor</a:t>
            </a:r>
            <a:r>
              <a:rPr lang="en-US" sz="2200" dirty="0">
                <a:latin typeface="Tahoma" panose="020B0604030504040204" pitchFamily="34" charset="0"/>
                <a:ea typeface="Tahoma" panose="020B0604030504040204" pitchFamily="34" charset="0"/>
                <a:cs typeface="Tahoma" panose="020B0604030504040204" pitchFamily="34" charset="0"/>
              </a:rPr>
              <a:t>. Football </a:t>
            </a:r>
            <a:r>
              <a:rPr lang="en-US" sz="2200" dirty="0" err="1">
                <a:latin typeface="Tahoma" panose="020B0604030504040204" pitchFamily="34" charset="0"/>
                <a:ea typeface="Tahoma" panose="020B0604030504040204" pitchFamily="34" charset="0"/>
                <a:cs typeface="Tahoma" panose="020B0604030504040204" pitchFamily="34" charset="0"/>
              </a:rPr>
              <a:t>Benchmark’ın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sabit</a:t>
            </a:r>
            <a:r>
              <a:rPr lang="en-US" sz="2200" dirty="0">
                <a:latin typeface="Tahoma" panose="020B0604030504040204" pitchFamily="34" charset="0"/>
                <a:ea typeface="Tahoma" panose="020B0604030504040204" pitchFamily="34" charset="0"/>
                <a:cs typeface="Tahoma" panose="020B0604030504040204" pitchFamily="34" charset="0"/>
              </a:rPr>
              <a:t> transfer </a:t>
            </a:r>
            <a:r>
              <a:rPr lang="en-US" sz="2200" dirty="0" err="1">
                <a:latin typeface="Tahoma" panose="020B0604030504040204" pitchFamily="34" charset="0"/>
                <a:ea typeface="Tahoma" panose="020B0604030504040204" pitchFamily="34" charset="0"/>
                <a:cs typeface="Tahoma" panose="020B0604030504040204" pitchFamily="34" charset="0"/>
              </a:rPr>
              <a:t>ücreti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verilerine</a:t>
            </a:r>
            <a:r>
              <a:rPr lang="en-US" sz="2200" dirty="0">
                <a:latin typeface="Tahoma" panose="020B0604030504040204" pitchFamily="34" charset="0"/>
                <a:ea typeface="Tahoma" panose="020B0604030504040204" pitchFamily="34" charset="0"/>
                <a:cs typeface="Tahoma" panose="020B0604030504040204" pitchFamily="34" charset="0"/>
              </a:rPr>
              <a:t> ve </a:t>
            </a:r>
            <a:r>
              <a:rPr lang="en-US" sz="2200" dirty="0" err="1">
                <a:latin typeface="Tahoma" panose="020B0604030504040204" pitchFamily="34" charset="0"/>
                <a:ea typeface="Tahoma" panose="020B0604030504040204" pitchFamily="34" charset="0"/>
                <a:cs typeface="Tahoma" panose="020B0604030504040204" pitchFamily="34" charset="0"/>
              </a:rPr>
              <a:t>oyuncuların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uluslararası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kulüp</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turnuvalarındaki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performansına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öncelik</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veren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algoritmik</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modeli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solidFill>
                  <a:srgbClr val="C00000"/>
                </a:solidFill>
                <a:latin typeface="Tahoma" panose="020B0604030504040204" pitchFamily="34" charset="0"/>
                <a:ea typeface="Tahoma" panose="020B0604030504040204" pitchFamily="34" charset="0"/>
                <a:cs typeface="Tahoma" panose="020B0604030504040204" pitchFamily="34" charset="0"/>
              </a:rPr>
              <a:t>2025-26 sezonunda Galatasaray </a:t>
            </a:r>
            <a:r>
              <a:rPr lang="en-US" sz="2200" b="1" dirty="0" err="1">
                <a:solidFill>
                  <a:srgbClr val="C00000"/>
                </a:solidFill>
                <a:latin typeface="Tahoma" panose="020B0604030504040204" pitchFamily="34" charset="0"/>
                <a:ea typeface="Tahoma" panose="020B0604030504040204" pitchFamily="34" charset="0"/>
                <a:cs typeface="Tahoma" panose="020B0604030504040204" pitchFamily="34" charset="0"/>
              </a:rPr>
              <a:t>futbol</a:t>
            </a:r>
            <a:r>
              <a:rPr lang="en-US" sz="22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C00000"/>
                </a:solidFill>
                <a:latin typeface="Tahoma" panose="020B0604030504040204" pitchFamily="34" charset="0"/>
                <a:ea typeface="Tahoma" panose="020B0604030504040204" pitchFamily="34" charset="0"/>
                <a:cs typeface="Tahoma" panose="020B0604030504040204" pitchFamily="34" charset="0"/>
              </a:rPr>
              <a:t>takımının</a:t>
            </a:r>
            <a:r>
              <a:rPr lang="en-US" sz="22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C00000"/>
                </a:solidFill>
                <a:latin typeface="Tahoma" panose="020B0604030504040204" pitchFamily="34" charset="0"/>
                <a:ea typeface="Tahoma" panose="020B0604030504040204" pitchFamily="34" charset="0"/>
                <a:cs typeface="Tahoma" panose="020B0604030504040204" pitchFamily="34" charset="0"/>
              </a:rPr>
              <a:t>kadro</a:t>
            </a:r>
            <a:r>
              <a:rPr lang="en-US" sz="22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C00000"/>
                </a:solidFill>
                <a:latin typeface="Tahoma" panose="020B0604030504040204" pitchFamily="34" charset="0"/>
                <a:ea typeface="Tahoma" panose="020B0604030504040204" pitchFamily="34" charset="0"/>
                <a:cs typeface="Tahoma" panose="020B0604030504040204" pitchFamily="34" charset="0"/>
              </a:rPr>
              <a:t>değerini</a:t>
            </a:r>
            <a:r>
              <a:rPr lang="en-US" sz="2200" b="1" dirty="0">
                <a:solidFill>
                  <a:srgbClr val="C00000"/>
                </a:solidFill>
                <a:latin typeface="Tahoma" panose="020B0604030504040204" pitchFamily="34" charset="0"/>
                <a:ea typeface="Tahoma" panose="020B0604030504040204" pitchFamily="34" charset="0"/>
                <a:cs typeface="Tahoma" panose="020B0604030504040204" pitchFamily="34" charset="0"/>
              </a:rPr>
              <a:t> 289 </a:t>
            </a:r>
            <a:r>
              <a:rPr lang="en-US" sz="2200" b="1" dirty="0" err="1">
                <a:solidFill>
                  <a:srgbClr val="C00000"/>
                </a:solidFill>
                <a:latin typeface="Tahoma" panose="020B0604030504040204" pitchFamily="34" charset="0"/>
                <a:ea typeface="Tahoma" panose="020B0604030504040204" pitchFamily="34" charset="0"/>
                <a:cs typeface="Tahoma" panose="020B0604030504040204" pitchFamily="34" charset="0"/>
              </a:rPr>
              <a:t>mn</a:t>
            </a:r>
            <a:r>
              <a:rPr lang="en-US" sz="2200" b="1" dirty="0">
                <a:solidFill>
                  <a:srgbClr val="C00000"/>
                </a:solidFill>
                <a:latin typeface="Tahoma" panose="020B0604030504040204" pitchFamily="34" charset="0"/>
                <a:ea typeface="Tahoma" panose="020B0604030504040204" pitchFamily="34" charset="0"/>
                <a:cs typeface="Tahoma" panose="020B0604030504040204" pitchFamily="34" charset="0"/>
              </a:rPr>
              <a:t> € olarak </a:t>
            </a:r>
            <a:r>
              <a:rPr lang="en-US" sz="2200" b="1" dirty="0" err="1">
                <a:solidFill>
                  <a:srgbClr val="C00000"/>
                </a:solidFill>
                <a:latin typeface="Tahoma" panose="020B0604030504040204" pitchFamily="34" charset="0"/>
                <a:ea typeface="Tahoma" panose="020B0604030504040204" pitchFamily="34" charset="0"/>
                <a:cs typeface="Tahoma" panose="020B0604030504040204" pitchFamily="34" charset="0"/>
              </a:rPr>
              <a:t>belirlemiş</a:t>
            </a:r>
            <a:r>
              <a:rPr lang="en-US" sz="2200" b="1" dirty="0">
                <a:solidFill>
                  <a:srgbClr val="C00000"/>
                </a:solidFill>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200" dirty="0" err="1">
                <a:latin typeface="Tahoma" panose="020B0604030504040204" pitchFamily="34" charset="0"/>
                <a:ea typeface="Tahoma" panose="020B0604030504040204" pitchFamily="34" charset="0"/>
                <a:cs typeface="Tahoma" panose="020B0604030504040204" pitchFamily="34" charset="0"/>
              </a:rPr>
              <a:t>Modelini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konservatif</a:t>
            </a:r>
            <a:r>
              <a:rPr lang="en-US" sz="2200" dirty="0">
                <a:latin typeface="Tahoma" panose="020B0604030504040204" pitchFamily="34" charset="0"/>
                <a:ea typeface="Tahoma" panose="020B0604030504040204" pitchFamily="34" charset="0"/>
                <a:cs typeface="Tahoma" panose="020B0604030504040204" pitchFamily="34" charset="0"/>
              </a:rPr>
              <a:t> ve </a:t>
            </a:r>
            <a:r>
              <a:rPr lang="en-US" sz="2200" dirty="0" err="1">
                <a:latin typeface="Tahoma" panose="020B0604030504040204" pitchFamily="34" charset="0"/>
                <a:ea typeface="Tahoma" panose="020B0604030504040204" pitchFamily="34" charset="0"/>
                <a:cs typeface="Tahoma" panose="020B0604030504040204" pitchFamily="34" charset="0"/>
              </a:rPr>
              <a:t>Transfermarkt’a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göre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daha</a:t>
            </a:r>
            <a:r>
              <a:rPr lang="en-US" sz="2200" dirty="0">
                <a:latin typeface="Tahoma" panose="020B0604030504040204" pitchFamily="34" charset="0"/>
                <a:ea typeface="Tahoma" panose="020B0604030504040204" pitchFamily="34" charset="0"/>
                <a:cs typeface="Tahoma" panose="020B0604030504040204" pitchFamily="34" charset="0"/>
              </a:rPr>
              <a:t> doğru </a:t>
            </a:r>
            <a:r>
              <a:rPr lang="en-US" sz="2200" dirty="0" err="1">
                <a:latin typeface="Tahoma" panose="020B0604030504040204" pitchFamily="34" charset="0"/>
                <a:ea typeface="Tahoma" panose="020B0604030504040204" pitchFamily="34" charset="0"/>
                <a:cs typeface="Tahoma" panose="020B0604030504040204" pitchFamily="34" charset="0"/>
              </a:rPr>
              <a:t>bulduğumdan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Football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Benchmark’ın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5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Şubat</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2026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tarihli</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oldukça</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güncel</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tahmini</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takım</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kadro</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değeri</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verilerine</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analizimde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yer</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verdim</a:t>
            </a:r>
            <a:r>
              <a:rPr lang="en-US" sz="2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71737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98AF2-6F07-E100-8A2E-FFED47E558E3}"/>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170F0420-A4FD-46A9-C5E1-5E17C476368A}"/>
              </a:ext>
            </a:extLst>
          </p:cNvPr>
          <p:cNvSpPr/>
          <p:nvPr/>
        </p:nvSpPr>
        <p:spPr>
          <a:xfrm>
            <a:off x="0" y="6813376"/>
            <a:ext cx="9144000" cy="72008"/>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24482FB1-4F79-EDD2-9DB7-2FA3DECE04BA}"/>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a:extLst>
              <a:ext uri="{FF2B5EF4-FFF2-40B4-BE49-F238E27FC236}">
                <a16:creationId xmlns:a16="http://schemas.microsoft.com/office/drawing/2014/main" id="{56A790D4-0755-A7FF-D461-DB7673019374}"/>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VERİMLİLİK ANALİZİ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0" name="1 Başlık">
            <a:extLst>
              <a:ext uri="{FF2B5EF4-FFF2-40B4-BE49-F238E27FC236}">
                <a16:creationId xmlns:a16="http://schemas.microsoft.com/office/drawing/2014/main" id="{6874A1AB-150C-C95D-0E20-21683531BF34}"/>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FFED087-FF51-B37C-0EE5-2813E18920C5}"/>
              </a:ext>
            </a:extLst>
          </p:cNvPr>
          <p:cNvPicPr>
            <a:picLocks noChangeAspect="1"/>
          </p:cNvPicPr>
          <p:nvPr/>
        </p:nvPicPr>
        <p:blipFill>
          <a:blip r:embed="rId2"/>
          <a:stretch>
            <a:fillRect/>
          </a:stretch>
        </p:blipFill>
        <p:spPr>
          <a:xfrm>
            <a:off x="36512" y="576064"/>
            <a:ext cx="9071992" cy="6182544"/>
          </a:xfrm>
          <a:prstGeom prst="rect">
            <a:avLst/>
          </a:prstGeom>
        </p:spPr>
      </p:pic>
    </p:spTree>
    <p:extLst>
      <p:ext uri="{BB962C8B-B14F-4D97-AF65-F5344CB8AC3E}">
        <p14:creationId xmlns:p14="http://schemas.microsoft.com/office/powerpoint/2010/main" val="330299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76B05-27EC-DBF7-ABA1-8BF8016EB6F5}"/>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C8F5D613-6522-1A6C-61FC-8EE7FCAA91CF}"/>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3C18A1DC-6344-9B46-15BD-8C3A14F9A109}"/>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958DEC65-A9C2-4F69-CE17-422D663644DF}"/>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CD02A910-9C2F-2CFF-6ED3-FE58B66AD297}"/>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VERİMLİLİK ANALİZİ</a:t>
            </a:r>
          </a:p>
        </p:txBody>
      </p:sp>
      <p:sp>
        <p:nvSpPr>
          <p:cNvPr id="9" name="3 Slayt Numarası Yer Tutucusu">
            <a:extLst>
              <a:ext uri="{FF2B5EF4-FFF2-40B4-BE49-F238E27FC236}">
                <a16:creationId xmlns:a16="http://schemas.microsoft.com/office/drawing/2014/main" id="{7C234737-0424-9458-50B4-199D6E1C09E6}"/>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14</a:t>
            </a:fld>
            <a:endParaRPr lang="tr-TR" b="1" dirty="0">
              <a:solidFill>
                <a:srgbClr val="FFC000"/>
              </a:solidFill>
            </a:endParaRPr>
          </a:p>
        </p:txBody>
      </p:sp>
      <p:sp>
        <p:nvSpPr>
          <p:cNvPr id="10" name="1 Başlık">
            <a:extLst>
              <a:ext uri="{FF2B5EF4-FFF2-40B4-BE49-F238E27FC236}">
                <a16:creationId xmlns:a16="http://schemas.microsoft.com/office/drawing/2014/main" id="{B03A7C7F-C691-FFD8-A0FE-D819A57B94D3}"/>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DCAA52D3-A80B-DB0A-81C4-99CA36CAC50E}"/>
              </a:ext>
            </a:extLst>
          </p:cNvPr>
          <p:cNvSpPr/>
          <p:nvPr/>
        </p:nvSpPr>
        <p:spPr>
          <a:xfrm>
            <a:off x="-180528" y="404664"/>
            <a:ext cx="9144000" cy="5262979"/>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endPar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endParaRPr>
          </a:p>
          <a:p>
            <a:pPr marL="628650" lvl="1" indent="-449263" algn="just">
              <a:spcBef>
                <a:spcPts val="600"/>
              </a:spcBef>
              <a:buSzPct val="150000"/>
              <a:buFont typeface="Arial" panose="020B0604020202020204" pitchFamily="34" charset="0"/>
              <a:buChar char="•"/>
            </a:pP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289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mn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luk</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kadro</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değeriyla</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Galatasaray ŞL Son 16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Turu’na</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katılan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takımlar</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arasında</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15.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sırada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bununla</a:t>
            </a:r>
            <a:r>
              <a:rPr lang="en-US" sz="2200" dirty="0">
                <a:latin typeface="Tahoma" panose="020B0604030504040204" pitchFamily="34" charset="0"/>
                <a:ea typeface="Tahoma" panose="020B0604030504040204" pitchFamily="34" charset="0"/>
                <a:cs typeface="Tahoma" panose="020B0604030504040204" pitchFamily="34" charset="0"/>
              </a:rPr>
              <a:t> birlikte Son 16 </a:t>
            </a:r>
            <a:r>
              <a:rPr lang="en-US" sz="2200" dirty="0" err="1">
                <a:latin typeface="Tahoma" panose="020B0604030504040204" pitchFamily="34" charset="0"/>
                <a:ea typeface="Tahoma" panose="020B0604030504040204" pitchFamily="34" charset="0"/>
                <a:cs typeface="Tahoma" panose="020B0604030504040204" pitchFamily="34" charset="0"/>
              </a:rPr>
              <a:t>turunda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ŞL’ne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veda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ettiğinden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Galatasaray’ın</a:t>
            </a:r>
            <a:r>
              <a:rPr lang="en-US" sz="2200" dirty="0">
                <a:latin typeface="Tahoma" panose="020B0604030504040204" pitchFamily="34" charset="0"/>
                <a:ea typeface="Tahoma" panose="020B0604030504040204" pitchFamily="34" charset="0"/>
                <a:cs typeface="Tahoma" panose="020B0604030504040204" pitchFamily="34" charset="0"/>
              </a:rPr>
              <a:t> ŞL </a:t>
            </a:r>
            <a:r>
              <a:rPr lang="en-US" sz="2200" dirty="0" err="1">
                <a:latin typeface="Tahoma" panose="020B0604030504040204" pitchFamily="34" charset="0"/>
                <a:ea typeface="Tahoma" panose="020B0604030504040204" pitchFamily="34" charset="0"/>
                <a:cs typeface="Tahoma" panose="020B0604030504040204" pitchFamily="34" charset="0"/>
              </a:rPr>
              <a:t>gelirin</a:t>
            </a:r>
            <a:r>
              <a:rPr lang="en-US" sz="2200" dirty="0">
                <a:latin typeface="Tahoma" panose="020B0604030504040204" pitchFamily="34" charset="0"/>
                <a:ea typeface="Tahoma" panose="020B0604030504040204" pitchFamily="34" charset="0"/>
                <a:cs typeface="Tahoma" panose="020B0604030504040204" pitchFamily="34" charset="0"/>
              </a:rPr>
              <a:t> 53 </a:t>
            </a:r>
            <a:r>
              <a:rPr lang="en-US" sz="2200" dirty="0" err="1">
                <a:latin typeface="Tahoma" panose="020B0604030504040204" pitchFamily="34" charset="0"/>
                <a:ea typeface="Tahoma" panose="020B0604030504040204" pitchFamily="34" charset="0"/>
                <a:cs typeface="Tahoma" panose="020B0604030504040204" pitchFamily="34" charset="0"/>
              </a:rPr>
              <a:t>mn</a:t>
            </a:r>
            <a:r>
              <a:rPr lang="en-US" sz="2200" dirty="0">
                <a:latin typeface="Tahoma" panose="020B0604030504040204" pitchFamily="34" charset="0"/>
                <a:ea typeface="Tahoma" panose="020B0604030504040204" pitchFamily="34" charset="0"/>
                <a:cs typeface="Tahoma" panose="020B0604030504040204" pitchFamily="34" charset="0"/>
              </a:rPr>
              <a:t> € olarak </a:t>
            </a:r>
            <a:r>
              <a:rPr lang="en-US" sz="2200" dirty="0" err="1">
                <a:latin typeface="Tahoma" panose="020B0604030504040204" pitchFamily="34" charset="0"/>
                <a:ea typeface="Tahoma" panose="020B0604030504040204" pitchFamily="34" charset="0"/>
                <a:cs typeface="Tahoma" panose="020B0604030504040204" pitchFamily="34" charset="0"/>
              </a:rPr>
              <a:t>belirleyen</a:t>
            </a:r>
            <a:r>
              <a:rPr lang="en-US" sz="2200" dirty="0">
                <a:latin typeface="Tahoma" panose="020B0604030504040204" pitchFamily="34" charset="0"/>
                <a:ea typeface="Tahoma" panose="020B0604030504040204" pitchFamily="34" charset="0"/>
                <a:cs typeface="Tahoma" panose="020B0604030504040204" pitchFamily="34" charset="0"/>
              </a:rPr>
              <a:t> Football Meets Data </a:t>
            </a:r>
            <a:r>
              <a:rPr lang="en-US" sz="2200" dirty="0" err="1">
                <a:latin typeface="Tahoma" panose="020B0604030504040204" pitchFamily="34" charset="0"/>
                <a:ea typeface="Tahoma" panose="020B0604030504040204" pitchFamily="34" charset="0"/>
                <a:cs typeface="Tahoma" panose="020B0604030504040204" pitchFamily="34" charset="0"/>
              </a:rPr>
              <a:t>verilerinden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alıyorum</a:t>
            </a:r>
            <a:r>
              <a:rPr lang="en-US" sz="22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1800"/>
              </a:spcBef>
              <a:buSzPct val="150000"/>
              <a:buFont typeface="Arial" panose="020B0604020202020204" pitchFamily="34" charset="0"/>
              <a:buChar char="•"/>
            </a:pP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53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mn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 ŞL 289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mn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 olarak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belirlenmiş</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gelir</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rakamının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kadro</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değerimize</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oranı</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%18,34 olarak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ortaya</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çıkıyor</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1800"/>
              </a:spcBef>
              <a:buSzPct val="150000"/>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Bu durum </a:t>
            </a:r>
            <a:r>
              <a:rPr lang="en-US" sz="2200" dirty="0" err="1">
                <a:latin typeface="Tahoma" panose="020B0604030504040204" pitchFamily="34" charset="0"/>
                <a:ea typeface="Tahoma" panose="020B0604030504040204" pitchFamily="34" charset="0"/>
                <a:cs typeface="Tahoma" panose="020B0604030504040204" pitchFamily="34" charset="0"/>
              </a:rPr>
              <a:t>Galatasaray’ı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Norveç</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temsilcisi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Bodo/</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Glimt’den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sonra</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2.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sıraya</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taşıyor</a:t>
            </a:r>
            <a:r>
              <a:rPr lang="en-US" sz="22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1800"/>
              </a:spcBef>
              <a:buSzPct val="150000"/>
              <a:buFont typeface="Arial" panose="020B0604020202020204" pitchFamily="34" charset="0"/>
              <a:buChar char="•"/>
            </a:pPr>
            <a:r>
              <a:rPr lang="en-US" sz="2200" b="1" dirty="0" err="1">
                <a:latin typeface="Tahoma" panose="020B0604030504040204" pitchFamily="34" charset="0"/>
                <a:ea typeface="Tahoma" panose="020B0604030504040204" pitchFamily="34" charset="0"/>
                <a:cs typeface="Tahoma" panose="020B0604030504040204" pitchFamily="34" charset="0"/>
              </a:rPr>
              <a:t>Bununla</a:t>
            </a:r>
            <a:r>
              <a:rPr lang="en-US" sz="2200" b="1" dirty="0">
                <a:latin typeface="Tahoma" panose="020B0604030504040204" pitchFamily="34" charset="0"/>
                <a:ea typeface="Tahoma" panose="020B0604030504040204" pitchFamily="34" charset="0"/>
                <a:cs typeface="Tahoma" panose="020B0604030504040204" pitchFamily="34" charset="0"/>
              </a:rPr>
              <a:t> birlikte son 16’ya </a:t>
            </a:r>
            <a:r>
              <a:rPr lang="en-US" sz="2200" b="1" dirty="0" err="1">
                <a:latin typeface="Tahoma" panose="020B0604030504040204" pitchFamily="34" charset="0"/>
                <a:ea typeface="Tahoma" panose="020B0604030504040204" pitchFamily="34" charset="0"/>
                <a:cs typeface="Tahoma" panose="020B0604030504040204" pitchFamily="34" charset="0"/>
              </a:rPr>
              <a:t>kalamadan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elenen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Napoli’nin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Galatasaray’la</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aynı</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Dortmund’un</a:t>
            </a:r>
            <a:r>
              <a:rPr lang="en-US" sz="2200" b="1" dirty="0">
                <a:latin typeface="Tahoma" panose="020B0604030504040204" pitchFamily="34" charset="0"/>
                <a:ea typeface="Tahoma" panose="020B0604030504040204" pitchFamily="34" charset="0"/>
                <a:cs typeface="Tahoma" panose="020B0604030504040204" pitchFamily="34" charset="0"/>
              </a:rPr>
              <a:t> 78 </a:t>
            </a:r>
            <a:r>
              <a:rPr lang="en-US" sz="2200" b="1" dirty="0" err="1">
                <a:latin typeface="Tahoma" panose="020B0604030504040204" pitchFamily="34" charset="0"/>
                <a:ea typeface="Tahoma" panose="020B0604030504040204" pitchFamily="34" charset="0"/>
                <a:cs typeface="Tahoma" panose="020B0604030504040204" pitchFamily="34" charset="0"/>
              </a:rPr>
              <a:t>mn</a:t>
            </a:r>
            <a:r>
              <a:rPr lang="en-US" sz="2200" b="1" dirty="0">
                <a:latin typeface="Tahoma" panose="020B0604030504040204" pitchFamily="34" charset="0"/>
                <a:ea typeface="Tahoma" panose="020B0604030504040204" pitchFamily="34" charset="0"/>
                <a:cs typeface="Tahoma" panose="020B0604030504040204" pitchFamily="34" charset="0"/>
              </a:rPr>
              <a:t> €, Son 16 play-off </a:t>
            </a:r>
            <a:r>
              <a:rPr lang="en-US" sz="2200" b="1" dirty="0" err="1">
                <a:latin typeface="Tahoma" panose="020B0604030504040204" pitchFamily="34" charset="0"/>
                <a:ea typeface="Tahoma" panose="020B0604030504040204" pitchFamily="34" charset="0"/>
                <a:cs typeface="Tahoma" panose="020B0604030504040204" pitchFamily="34" charset="0"/>
              </a:rPr>
              <a:t>turunda</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elediğimiz</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Juventus’un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ise</a:t>
            </a:r>
            <a:r>
              <a:rPr lang="en-US" sz="2200" b="1" dirty="0">
                <a:latin typeface="Tahoma" panose="020B0604030504040204" pitchFamily="34" charset="0"/>
                <a:ea typeface="Tahoma" panose="020B0604030504040204" pitchFamily="34" charset="0"/>
                <a:cs typeface="Tahoma" panose="020B0604030504040204" pitchFamily="34" charset="0"/>
              </a:rPr>
              <a:t> 70 </a:t>
            </a:r>
            <a:r>
              <a:rPr lang="en-US" sz="2200" b="1" dirty="0" err="1">
                <a:latin typeface="Tahoma" panose="020B0604030504040204" pitchFamily="34" charset="0"/>
                <a:ea typeface="Tahoma" panose="020B0604030504040204" pitchFamily="34" charset="0"/>
                <a:cs typeface="Tahoma" panose="020B0604030504040204" pitchFamily="34" charset="0"/>
              </a:rPr>
              <a:t>mn</a:t>
            </a:r>
            <a:r>
              <a:rPr lang="en-US" sz="2200" b="1" dirty="0">
                <a:latin typeface="Tahoma" panose="020B0604030504040204" pitchFamily="34" charset="0"/>
                <a:ea typeface="Tahoma" panose="020B0604030504040204" pitchFamily="34" charset="0"/>
                <a:cs typeface="Tahoma" panose="020B0604030504040204" pitchFamily="34" charset="0"/>
              </a:rPr>
              <a:t> € </a:t>
            </a:r>
            <a:r>
              <a:rPr lang="en-US" sz="2200" b="1" dirty="0" err="1">
                <a:latin typeface="Tahoma" panose="020B0604030504040204" pitchFamily="34" charset="0"/>
                <a:ea typeface="Tahoma" panose="020B0604030504040204" pitchFamily="34" charset="0"/>
                <a:cs typeface="Tahoma" panose="020B0604030504040204" pitchFamily="34" charset="0"/>
              </a:rPr>
              <a:t>yayın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geliri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elde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ettiklerini</a:t>
            </a:r>
            <a:r>
              <a:rPr lang="en-US" sz="2200" dirty="0">
                <a:latin typeface="Tahoma" panose="020B0604030504040204" pitchFamily="34" charset="0"/>
                <a:ea typeface="Tahoma" panose="020B0604030504040204" pitchFamily="34" charset="0"/>
                <a:cs typeface="Tahoma" panose="020B0604030504040204" pitchFamily="34" charset="0"/>
              </a:rPr>
              <a:t> not </a:t>
            </a:r>
            <a:r>
              <a:rPr lang="en-US" sz="2200" dirty="0" err="1">
                <a:latin typeface="Tahoma" panose="020B0604030504040204" pitchFamily="34" charset="0"/>
                <a:ea typeface="Tahoma" panose="020B0604030504040204" pitchFamily="34" charset="0"/>
                <a:cs typeface="Tahoma" panose="020B0604030504040204" pitchFamily="34" charset="0"/>
              </a:rPr>
              <a:t>edelim</a:t>
            </a:r>
            <a:r>
              <a:rPr lang="en-US" sz="2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8186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4F8AB-A97F-A37A-CAAF-2DC756334523}"/>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0D50ACD1-740D-9709-7D88-49FF9738A745}"/>
              </a:ext>
            </a:extLst>
          </p:cNvPr>
          <p:cNvSpPr/>
          <p:nvPr/>
        </p:nvSpPr>
        <p:spPr>
          <a:xfrm>
            <a:off x="0" y="6566718"/>
            <a:ext cx="9144000" cy="31866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FF47627D-69C8-E0FE-B840-C6803BD9931E}"/>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53E67053-F522-D8BF-A9FC-C0632BA96718}"/>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7436EE8C-EAA0-72BD-F024-8093AEEF4621}"/>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TEBRİK  </a:t>
            </a:r>
            <a:r>
              <a:rPr lang="en-US" sz="2800" b="1">
                <a:solidFill>
                  <a:srgbClr val="FFCC00"/>
                </a:solidFill>
                <a:latin typeface="Tahoma" panose="020B0604030504040204" pitchFamily="34" charset="0"/>
                <a:ea typeface="Tahoma" panose="020B0604030504040204" pitchFamily="34" charset="0"/>
                <a:cs typeface="Tahoma" panose="020B0604030504040204" pitchFamily="34" charset="0"/>
              </a:rPr>
              <a:t>ve TEMENNİLERİM…</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03E95405-7B18-62B5-5FA4-E9D03BA33D27}"/>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15</a:t>
            </a:fld>
            <a:endParaRPr lang="tr-TR" b="1" dirty="0">
              <a:solidFill>
                <a:srgbClr val="FFC000"/>
              </a:solidFill>
            </a:endParaRPr>
          </a:p>
        </p:txBody>
      </p:sp>
      <p:sp>
        <p:nvSpPr>
          <p:cNvPr id="10" name="1 Başlık">
            <a:extLst>
              <a:ext uri="{FF2B5EF4-FFF2-40B4-BE49-F238E27FC236}">
                <a16:creationId xmlns:a16="http://schemas.microsoft.com/office/drawing/2014/main" id="{190B7DCD-8FE8-241A-14C0-722ED5D3605B}"/>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631BA54D-C719-09C1-8C92-C52139260490}"/>
              </a:ext>
            </a:extLst>
          </p:cNvPr>
          <p:cNvSpPr/>
          <p:nvPr/>
        </p:nvSpPr>
        <p:spPr>
          <a:xfrm>
            <a:off x="-180528" y="476672"/>
            <a:ext cx="9144000" cy="6186309"/>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200" dirty="0" err="1">
                <a:latin typeface="Tahoma" panose="020B0604030504040204" pitchFamily="34" charset="0"/>
                <a:ea typeface="Tahoma" panose="020B0604030504040204" pitchFamily="34" charset="0"/>
                <a:cs typeface="Tahoma" panose="020B0604030504040204" pitchFamily="34" charset="0"/>
              </a:rPr>
              <a:t>Avrupa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futbol</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Kulüplerinin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gelirlerinin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karşılaştırılması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açısından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bir</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numaralı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kaynak</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olan</a:t>
            </a:r>
            <a:r>
              <a:rPr lang="en-US" sz="2200" dirty="0">
                <a:latin typeface="Tahoma" panose="020B0604030504040204" pitchFamily="34" charset="0"/>
                <a:ea typeface="Tahoma" panose="020B0604030504040204" pitchFamily="34" charset="0"/>
                <a:cs typeface="Tahoma" panose="020B0604030504040204" pitchFamily="34" charset="0"/>
              </a:rPr>
              <a:t> ve </a:t>
            </a:r>
            <a:r>
              <a:rPr lang="en-US" sz="2200" dirty="0" err="1">
                <a:latin typeface="Tahoma" panose="020B0604030504040204" pitchFamily="34" charset="0"/>
                <a:ea typeface="Tahoma" panose="020B0604030504040204" pitchFamily="34" charset="0"/>
                <a:cs typeface="Tahoma" panose="020B0604030504040204" pitchFamily="34" charset="0"/>
              </a:rPr>
              <a:t>futbol</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endüstrisinde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standartları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belirleyen</a:t>
            </a:r>
            <a:r>
              <a:rPr lang="en-US" sz="2200" dirty="0">
                <a:latin typeface="Tahoma" panose="020B0604030504040204" pitchFamily="34" charset="0"/>
                <a:ea typeface="Tahoma" panose="020B0604030504040204" pitchFamily="34" charset="0"/>
                <a:cs typeface="Tahoma" panose="020B0604030504040204" pitchFamily="34" charset="0"/>
              </a:rPr>
              <a:t> DFPL </a:t>
            </a:r>
            <a:r>
              <a:rPr lang="en-US" sz="2200" dirty="0" err="1">
                <a:latin typeface="Tahoma" panose="020B0604030504040204" pitchFamily="34" charset="0"/>
                <a:ea typeface="Tahoma" panose="020B0604030504040204" pitchFamily="34" charset="0"/>
                <a:cs typeface="Tahoma" panose="020B0604030504040204" pitchFamily="34" charset="0"/>
              </a:rPr>
              <a:t>raporunun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verilerine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göre</a:t>
            </a:r>
            <a:r>
              <a:rPr lang="en-US" sz="2200" dirty="0">
                <a:latin typeface="Tahoma" panose="020B0604030504040204" pitchFamily="34" charset="0"/>
                <a:ea typeface="Tahoma" panose="020B0604030504040204" pitchFamily="34" charset="0"/>
                <a:cs typeface="Tahoma" panose="020B0604030504040204" pitchFamily="34" charset="0"/>
              </a:rPr>
              <a:t> 2024-25 </a:t>
            </a:r>
            <a:r>
              <a:rPr lang="en-US" sz="2200" dirty="0" err="1">
                <a:latin typeface="Tahoma" panose="020B0604030504040204" pitchFamily="34" charset="0"/>
                <a:ea typeface="Tahoma" panose="020B0604030504040204" pitchFamily="34" charset="0"/>
                <a:cs typeface="Tahoma" panose="020B0604030504040204" pitchFamily="34" charset="0"/>
              </a:rPr>
              <a:t>sezonunu</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başta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ticari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gelirler</a:t>
            </a:r>
            <a:r>
              <a:rPr lang="en-US" sz="2200" dirty="0">
                <a:latin typeface="Tahoma" panose="020B0604030504040204" pitchFamily="34" charset="0"/>
                <a:ea typeface="Tahoma" panose="020B0604030504040204" pitchFamily="34" charset="0"/>
                <a:cs typeface="Tahoma" panose="020B0604030504040204" pitchFamily="34" charset="0"/>
              </a:rPr>
              <a:t> (%59’unu </a:t>
            </a:r>
            <a:r>
              <a:rPr lang="en-US" sz="2200" dirty="0" err="1">
                <a:latin typeface="Tahoma" panose="020B0604030504040204" pitchFamily="34" charset="0"/>
                <a:ea typeface="Tahoma" panose="020B0604030504040204" pitchFamily="34" charset="0"/>
                <a:cs typeface="Tahoma" panose="020B0604030504040204" pitchFamily="34" charset="0"/>
              </a:rPr>
              <a:t>mağazacılık</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gelirleri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oluşturmakta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ile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maç</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günü</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gelirleri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bazında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Avrupa’nın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önde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gelen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Kulüpleriyle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başa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baş</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mücadele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eden</a:t>
            </a:r>
            <a:r>
              <a:rPr lang="en-US" sz="2200" dirty="0">
                <a:latin typeface="Tahoma" panose="020B0604030504040204" pitchFamily="34" charset="0"/>
                <a:ea typeface="Tahoma" panose="020B0604030504040204" pitchFamily="34" charset="0"/>
                <a:cs typeface="Tahoma" panose="020B0604030504040204" pitchFamily="34" charset="0"/>
              </a:rPr>
              <a:t> ve </a:t>
            </a:r>
            <a:r>
              <a:rPr lang="en-US" sz="2200" dirty="0" err="1">
                <a:latin typeface="Tahoma" panose="020B0604030504040204" pitchFamily="34" charset="0"/>
                <a:ea typeface="Tahoma" panose="020B0604030504040204" pitchFamily="34" charset="0"/>
                <a:cs typeface="Tahoma" panose="020B0604030504040204" pitchFamily="34" charset="0"/>
              </a:rPr>
              <a:t>birçoğunu</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geride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bırakan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uzun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tarihi</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boyunca</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Türk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futbolunun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Avrupa’daki</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numaralı</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temsilcisi</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olan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Galatasaray’ın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Başkanı</a:t>
            </a:r>
            <a:r>
              <a:rPr lang="en-US" sz="2200" b="1" dirty="0">
                <a:latin typeface="Tahoma" panose="020B0604030504040204" pitchFamily="34" charset="0"/>
                <a:ea typeface="Tahoma" panose="020B0604030504040204" pitchFamily="34" charset="0"/>
                <a:cs typeface="Tahoma" panose="020B0604030504040204" pitchFamily="34" charset="0"/>
              </a:rPr>
              <a:t> Dursun Özbek </a:t>
            </a:r>
            <a:r>
              <a:rPr lang="en-US" sz="2200" b="1" dirty="0" err="1">
                <a:latin typeface="Tahoma" panose="020B0604030504040204" pitchFamily="34" charset="0"/>
                <a:ea typeface="Tahoma" panose="020B0604030504040204" pitchFamily="34" charset="0"/>
                <a:cs typeface="Tahoma" panose="020B0604030504040204" pitchFamily="34" charset="0"/>
              </a:rPr>
              <a:t>ile</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Yönetim</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Kurulu’nu</a:t>
            </a:r>
            <a:r>
              <a:rPr lang="en-US" sz="2200" b="1" dirty="0">
                <a:latin typeface="Tahoma" panose="020B0604030504040204" pitchFamily="34" charset="0"/>
                <a:ea typeface="Tahoma" panose="020B0604030504040204" pitchFamily="34" charset="0"/>
                <a:cs typeface="Tahoma" panose="020B0604030504040204" pitchFamily="34" charset="0"/>
              </a:rPr>
              <a:t> ve </a:t>
            </a:r>
            <a:r>
              <a:rPr lang="en-US" sz="2200" b="1" dirty="0" err="1">
                <a:latin typeface="Tahoma" panose="020B0604030504040204" pitchFamily="34" charset="0"/>
                <a:ea typeface="Tahoma" panose="020B0604030504040204" pitchFamily="34" charset="0"/>
                <a:cs typeface="Tahoma" panose="020B0604030504040204" pitchFamily="34" charset="0"/>
              </a:rPr>
              <a:t>profesyonel</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kadrosunu</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tebrik</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ediyor</a:t>
            </a:r>
            <a:r>
              <a:rPr lang="en-US" sz="2200" dirty="0">
                <a:latin typeface="Tahoma" panose="020B0604030504040204" pitchFamily="34" charset="0"/>
                <a:ea typeface="Tahoma" panose="020B0604030504040204" pitchFamily="34" charset="0"/>
                <a:cs typeface="Tahoma" panose="020B0604030504040204" pitchFamily="34" charset="0"/>
              </a:rPr>
              <a:t>,</a:t>
            </a:r>
            <a:r>
              <a:rPr lang="en-US" sz="22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gelirler</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bazındaki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başarılarının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artarak</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devamıyla</a:t>
            </a:r>
            <a:r>
              <a:rPr lang="en-US" sz="2200" dirty="0">
                <a:latin typeface="Tahoma" panose="020B0604030504040204" pitchFamily="34" charset="0"/>
                <a:ea typeface="Tahoma" panose="020B0604030504040204" pitchFamily="34" charset="0"/>
                <a:cs typeface="Tahoma" panose="020B0604030504040204" pitchFamily="34" charset="0"/>
              </a:rPr>
              <a:t> birlikte </a:t>
            </a:r>
            <a:r>
              <a:rPr lang="en-US" sz="2200" dirty="0" err="1">
                <a:latin typeface="Tahoma" panose="020B0604030504040204" pitchFamily="34" charset="0"/>
                <a:ea typeface="Tahoma" panose="020B0604030504040204" pitchFamily="34" charset="0"/>
                <a:cs typeface="Tahoma" panose="020B0604030504040204" pitchFamily="34" charset="0"/>
              </a:rPr>
              <a:t>mevcut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kalemlerindeki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artışlara</a:t>
            </a:r>
            <a:r>
              <a:rPr lang="en-US" sz="2200" dirty="0">
                <a:latin typeface="Tahoma" panose="020B0604030504040204" pitchFamily="34" charset="0"/>
                <a:ea typeface="Tahoma" panose="020B0604030504040204" pitchFamily="34" charset="0"/>
                <a:cs typeface="Tahoma" panose="020B0604030504040204" pitchFamily="34" charset="0"/>
              </a:rPr>
              <a:t> ek olarak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bölgesel</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marka</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stratejisi</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kurgulayarak</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Avrupa’daki</a:t>
            </a:r>
            <a:r>
              <a:rPr lang="en-US" sz="2200" b="1" dirty="0">
                <a:latin typeface="Tahoma" panose="020B0604030504040204" pitchFamily="34" charset="0"/>
                <a:ea typeface="Tahoma" panose="020B0604030504040204" pitchFamily="34" charset="0"/>
                <a:cs typeface="Tahoma" panose="020B0604030504040204" pitchFamily="34" charset="0"/>
              </a:rPr>
              <a:t> Türk </a:t>
            </a:r>
            <a:r>
              <a:rPr lang="en-US" sz="2200" b="1" dirty="0" err="1">
                <a:latin typeface="Tahoma" panose="020B0604030504040204" pitchFamily="34" charset="0"/>
                <a:ea typeface="Tahoma" panose="020B0604030504040204" pitchFamily="34" charset="0"/>
                <a:cs typeface="Tahoma" panose="020B0604030504040204" pitchFamily="34" charset="0"/>
              </a:rPr>
              <a:t>diasporası</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Balkanlar</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Türki</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Cumhuriyetler</a:t>
            </a:r>
            <a:r>
              <a:rPr lang="en-US" sz="2200" b="1" dirty="0">
                <a:latin typeface="Tahoma" panose="020B0604030504040204" pitchFamily="34" charset="0"/>
                <a:ea typeface="Tahoma" panose="020B0604030504040204" pitchFamily="34" charset="0"/>
                <a:cs typeface="Tahoma" panose="020B0604030504040204" pitchFamily="34" charset="0"/>
              </a:rPr>
              <a:t>, Orta Doğu, </a:t>
            </a:r>
            <a:r>
              <a:rPr lang="en-US" sz="2200" b="1" dirty="0" err="1">
                <a:latin typeface="Tahoma" panose="020B0604030504040204" pitchFamily="34" charset="0"/>
                <a:ea typeface="Tahoma" panose="020B0604030504040204" pitchFamily="34" charset="0"/>
                <a:cs typeface="Tahoma" panose="020B0604030504040204" pitchFamily="34" charset="0"/>
              </a:rPr>
              <a:t>Uzak</a:t>
            </a:r>
            <a:r>
              <a:rPr lang="en-US" sz="2200" b="1" dirty="0">
                <a:latin typeface="Tahoma" panose="020B0604030504040204" pitchFamily="34" charset="0"/>
                <a:ea typeface="Tahoma" panose="020B0604030504040204" pitchFamily="34" charset="0"/>
                <a:cs typeface="Tahoma" panose="020B0604030504040204" pitchFamily="34" charset="0"/>
              </a:rPr>
              <a:t> Doğu ve </a:t>
            </a:r>
            <a:r>
              <a:rPr lang="en-US" sz="2200" b="1" dirty="0" err="1">
                <a:latin typeface="Tahoma" panose="020B0604030504040204" pitchFamily="34" charset="0"/>
                <a:ea typeface="Tahoma" panose="020B0604030504040204" pitchFamily="34" charset="0"/>
                <a:cs typeface="Tahoma" panose="020B0604030504040204" pitchFamily="34" charset="0"/>
              </a:rPr>
              <a:t>Afrika’da</a:t>
            </a:r>
            <a:r>
              <a:rPr lang="en-US" sz="2200" dirty="0">
                <a:latin typeface="Tahoma" panose="020B0604030504040204" pitchFamily="34" charset="0"/>
                <a:ea typeface="Tahoma" panose="020B0604030504040204" pitchFamily="34" charset="0"/>
                <a:cs typeface="Tahoma" panose="020B0604030504040204" pitchFamily="34" charset="0"/>
              </a:rPr>
              <a:t> yeni </a:t>
            </a:r>
            <a:r>
              <a:rPr lang="en-US" sz="2200" dirty="0" err="1">
                <a:latin typeface="Tahoma" panose="020B0604030504040204" pitchFamily="34" charset="0"/>
                <a:ea typeface="Tahoma" panose="020B0604030504040204" pitchFamily="34" charset="0"/>
                <a:cs typeface="Tahoma" panose="020B0604030504040204" pitchFamily="34" charset="0"/>
              </a:rPr>
              <a:t>gelirlerle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çeşitlendirme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konusunda</a:t>
            </a:r>
            <a:r>
              <a:rPr lang="en-US" sz="2200" dirty="0">
                <a:latin typeface="Tahoma" panose="020B0604030504040204" pitchFamily="34" charset="0"/>
                <a:ea typeface="Tahoma" panose="020B0604030504040204" pitchFamily="34" charset="0"/>
                <a:cs typeface="Tahoma" panose="020B0604030504040204" pitchFamily="34" charset="0"/>
              </a:rPr>
              <a:t> değil, </a:t>
            </a:r>
            <a:r>
              <a:rPr lang="en-US" sz="2200" b="1" dirty="0" err="1">
                <a:latin typeface="Tahoma" panose="020B0604030504040204" pitchFamily="34" charset="0"/>
                <a:ea typeface="Tahoma" panose="020B0604030504040204" pitchFamily="34" charset="0"/>
                <a:cs typeface="Tahoma" panose="020B0604030504040204" pitchFamily="34" charset="0"/>
              </a:rPr>
              <a:t>orta</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vadede</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sürdürülebilir</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karlılık</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açısından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SMM’nin</a:t>
            </a:r>
            <a:r>
              <a:rPr lang="en-US" sz="2200" b="1" dirty="0">
                <a:latin typeface="Tahoma" panose="020B0604030504040204" pitchFamily="34" charset="0"/>
                <a:ea typeface="Tahoma" panose="020B0604030504040204" pitchFamily="34" charset="0"/>
                <a:cs typeface="Tahoma" panose="020B0604030504040204" pitchFamily="34" charset="0"/>
              </a:rPr>
              <a:t> optimize </a:t>
            </a:r>
            <a:r>
              <a:rPr lang="en-US" sz="2200" b="1" dirty="0" err="1">
                <a:latin typeface="Tahoma" panose="020B0604030504040204" pitchFamily="34" charset="0"/>
                <a:ea typeface="Tahoma" panose="020B0604030504040204" pitchFamily="34" charset="0"/>
                <a:cs typeface="Tahoma" panose="020B0604030504040204" pitchFamily="34" charset="0"/>
              </a:rPr>
              <a:t>edilerek</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yüksek</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Brüt</a:t>
            </a:r>
            <a:r>
              <a:rPr lang="en-US" sz="2200" dirty="0">
                <a:latin typeface="Tahoma" panose="020B0604030504040204" pitchFamily="34" charset="0"/>
                <a:ea typeface="Tahoma" panose="020B0604030504040204" pitchFamily="34" charset="0"/>
                <a:cs typeface="Tahoma" panose="020B0604030504040204" pitchFamily="34" charset="0"/>
              </a:rPr>
              <a:t> Kar </a:t>
            </a:r>
            <a:r>
              <a:rPr lang="en-US" sz="2200" dirty="0" err="1">
                <a:latin typeface="Tahoma" panose="020B0604030504040204" pitchFamily="34" charset="0"/>
                <a:ea typeface="Tahoma" panose="020B0604030504040204" pitchFamily="34" charset="0"/>
                <a:cs typeface="Tahoma" panose="020B0604030504040204" pitchFamily="34" charset="0"/>
              </a:rPr>
              <a:t>ile</a:t>
            </a:r>
            <a:r>
              <a:rPr lang="en-US" sz="2200" dirty="0">
                <a:latin typeface="Tahoma" panose="020B0604030504040204" pitchFamily="34" charset="0"/>
                <a:ea typeface="Tahoma" panose="020B0604030504040204" pitchFamily="34" charset="0"/>
                <a:cs typeface="Tahoma" panose="020B0604030504040204" pitchFamily="34" charset="0"/>
              </a:rPr>
              <a:t> Esas </a:t>
            </a:r>
            <a:r>
              <a:rPr lang="en-US" sz="2200" dirty="0" err="1">
                <a:latin typeface="Tahoma" panose="020B0604030504040204" pitchFamily="34" charset="0"/>
                <a:ea typeface="Tahoma" panose="020B0604030504040204" pitchFamily="34" charset="0"/>
                <a:cs typeface="Tahoma" panose="020B0604030504040204" pitchFamily="34" charset="0"/>
              </a:rPr>
              <a:t>Faaliyet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Karı</a:t>
            </a:r>
            <a:r>
              <a:rPr lang="en-US" sz="2200" dirty="0">
                <a:latin typeface="Tahoma" panose="020B0604030504040204" pitchFamily="34" charset="0"/>
                <a:ea typeface="Tahoma" panose="020B0604030504040204" pitchFamily="34" charset="0"/>
                <a:cs typeface="Tahoma" panose="020B0604030504040204" pitchFamily="34" charset="0"/>
              </a:rPr>
              <a:t> ve </a:t>
            </a:r>
            <a:r>
              <a:rPr lang="en-US" sz="2200" dirty="0" err="1">
                <a:latin typeface="Tahoma" panose="020B0604030504040204" pitchFamily="34" charset="0"/>
                <a:ea typeface="Tahoma" panose="020B0604030504040204" pitchFamily="34" charset="0"/>
                <a:cs typeface="Tahoma" panose="020B0604030504040204" pitchFamily="34" charset="0"/>
              </a:rPr>
              <a:t>futbolcu</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satışlarından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oluşan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yüksek</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Yatırım</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Faaliyetlerinden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Gelirler</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ile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istikrarlı</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Dönem</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Karı</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elde</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etmelerini</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temenni</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ediyorum</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182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1A701-CABA-E9A7-36D8-2007F64E4D1C}"/>
            </a:ext>
          </a:extLst>
        </p:cNvPr>
        <p:cNvGrpSpPr/>
        <p:nvPr/>
      </p:nvGrpSpPr>
      <p:grpSpPr>
        <a:xfrm>
          <a:off x="0" y="0"/>
          <a:ext cx="0" cy="0"/>
          <a:chOff x="0" y="0"/>
          <a:chExt cx="0" cy="0"/>
        </a:xfrm>
      </p:grpSpPr>
      <p:sp>
        <p:nvSpPr>
          <p:cNvPr id="7" name="8 Dikdörtgen">
            <a:extLst>
              <a:ext uri="{FF2B5EF4-FFF2-40B4-BE49-F238E27FC236}">
                <a16:creationId xmlns:a16="http://schemas.microsoft.com/office/drawing/2014/main" id="{50108343-3884-87ED-463C-086A741F8F87}"/>
              </a:ext>
            </a:extLst>
          </p:cNvPr>
          <p:cNvSpPr/>
          <p:nvPr/>
        </p:nvSpPr>
        <p:spPr>
          <a:xfrm>
            <a:off x="0" y="-99392"/>
            <a:ext cx="9144000" cy="792088"/>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a:extLst>
              <a:ext uri="{FF2B5EF4-FFF2-40B4-BE49-F238E27FC236}">
                <a16:creationId xmlns:a16="http://schemas.microsoft.com/office/drawing/2014/main" id="{2D1A796C-8C65-2E9F-6B08-C926B969CFC5}"/>
              </a:ext>
            </a:extLst>
          </p:cNvPr>
          <p:cNvSpPr>
            <a:spLocks noGrp="1"/>
          </p:cNvSpPr>
          <p:nvPr>
            <p:ph idx="1"/>
          </p:nvPr>
        </p:nvSpPr>
        <p:spPr>
          <a:xfrm>
            <a:off x="241176" y="-27384"/>
            <a:ext cx="8507288" cy="864096"/>
          </a:xfrm>
        </p:spPr>
        <p:txBody>
          <a:bodyPr>
            <a:normAutofit/>
          </a:bodyPr>
          <a:lstStyle/>
          <a:p>
            <a:pPr marL="0" indent="0" algn="ctr">
              <a:buNone/>
            </a:pPr>
            <a:r>
              <a:rPr lang="en-US" sz="2000" b="1" dirty="0">
                <a:solidFill>
                  <a:srgbClr val="FFCC00"/>
                </a:solidFill>
                <a:latin typeface="Tahoma" panose="020B0604030504040204" pitchFamily="34" charset="0"/>
                <a:ea typeface="Tahoma" panose="020B0604030504040204" pitchFamily="34" charset="0"/>
                <a:cs typeface="Tahoma" panose="020B0604030504040204" pitchFamily="34" charset="0"/>
              </a:rPr>
              <a:t>ÖNDE GELEN 12 DÜNYA FUTBOL LİGİNİN                                     2024-25 SEZONU PİYASA DEĞERLERİ</a:t>
            </a:r>
            <a:endParaRPr lang="en-GB" sz="20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0" name="1 Başlık">
            <a:extLst>
              <a:ext uri="{FF2B5EF4-FFF2-40B4-BE49-F238E27FC236}">
                <a16:creationId xmlns:a16="http://schemas.microsoft.com/office/drawing/2014/main" id="{A497F3BB-52ED-5D37-85BD-AABD22EDF5B0}"/>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1970AE5D-3559-B21B-4478-1478202CC260}"/>
              </a:ext>
            </a:extLst>
          </p:cNvPr>
          <p:cNvPicPr>
            <a:picLocks noChangeAspect="1"/>
          </p:cNvPicPr>
          <p:nvPr/>
        </p:nvPicPr>
        <p:blipFill>
          <a:blip r:embed="rId3"/>
          <a:stretch>
            <a:fillRect/>
          </a:stretch>
        </p:blipFill>
        <p:spPr>
          <a:xfrm>
            <a:off x="0" y="688798"/>
            <a:ext cx="9144000" cy="6169202"/>
          </a:xfrm>
          <a:prstGeom prst="rect">
            <a:avLst/>
          </a:prstGeom>
        </p:spPr>
      </p:pic>
    </p:spTree>
    <p:extLst>
      <p:ext uri="{BB962C8B-B14F-4D97-AF65-F5344CB8AC3E}">
        <p14:creationId xmlns:p14="http://schemas.microsoft.com/office/powerpoint/2010/main" val="341098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1786D-1776-43B0-23F1-AC81095C3BFC}"/>
            </a:ext>
          </a:extLst>
        </p:cNvPr>
        <p:cNvGrpSpPr/>
        <p:nvPr/>
      </p:nvGrpSpPr>
      <p:grpSpPr>
        <a:xfrm>
          <a:off x="0" y="0"/>
          <a:ext cx="0" cy="0"/>
          <a:chOff x="0" y="0"/>
          <a:chExt cx="0" cy="0"/>
        </a:xfrm>
      </p:grpSpPr>
      <p:sp>
        <p:nvSpPr>
          <p:cNvPr id="7" name="8 Dikdörtgen">
            <a:extLst>
              <a:ext uri="{FF2B5EF4-FFF2-40B4-BE49-F238E27FC236}">
                <a16:creationId xmlns:a16="http://schemas.microsoft.com/office/drawing/2014/main" id="{55DDF3E1-B656-DE23-B920-5B059621F903}"/>
              </a:ext>
            </a:extLst>
          </p:cNvPr>
          <p:cNvSpPr/>
          <p:nvPr/>
        </p:nvSpPr>
        <p:spPr>
          <a:xfrm>
            <a:off x="0" y="-27384"/>
            <a:ext cx="9144000" cy="792088"/>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a:extLst>
              <a:ext uri="{FF2B5EF4-FFF2-40B4-BE49-F238E27FC236}">
                <a16:creationId xmlns:a16="http://schemas.microsoft.com/office/drawing/2014/main" id="{D671A397-8535-C230-6D0F-D77E14EB7D7F}"/>
              </a:ext>
            </a:extLst>
          </p:cNvPr>
          <p:cNvSpPr>
            <a:spLocks noGrp="1"/>
          </p:cNvSpPr>
          <p:nvPr>
            <p:ph idx="1"/>
          </p:nvPr>
        </p:nvSpPr>
        <p:spPr>
          <a:xfrm>
            <a:off x="241176" y="-99392"/>
            <a:ext cx="8507288" cy="1080120"/>
          </a:xfrm>
        </p:spPr>
        <p:txBody>
          <a:bodyPr>
            <a:normAutofit/>
          </a:bodyPr>
          <a:lstStyle/>
          <a:p>
            <a:pPr marL="0" indent="0" algn="ctr">
              <a:buNone/>
            </a:pPr>
            <a:r>
              <a:rPr lang="en-US" sz="2200" b="1" dirty="0">
                <a:solidFill>
                  <a:srgbClr val="FFCC00"/>
                </a:solidFill>
                <a:latin typeface="Tahoma" panose="020B0604030504040204" pitchFamily="34" charset="0"/>
                <a:ea typeface="Tahoma" panose="020B0604030504040204" pitchFamily="34" charset="0"/>
                <a:cs typeface="Tahoma" panose="020B0604030504040204" pitchFamily="34" charset="0"/>
              </a:rPr>
              <a:t>8 BÜYÜK AVRUPA </a:t>
            </a:r>
            <a:r>
              <a:rPr lang="en-US" sz="2200" b="1" dirty="0" err="1">
                <a:solidFill>
                  <a:srgbClr val="FFCC00"/>
                </a:solidFill>
                <a:latin typeface="Tahoma" panose="020B0604030504040204" pitchFamily="34" charset="0"/>
                <a:ea typeface="Tahoma" panose="020B0604030504040204" pitchFamily="34" charset="0"/>
                <a:cs typeface="Tahoma" panose="020B0604030504040204" pitchFamily="34" charset="0"/>
              </a:rPr>
              <a:t>LİGİ’nin</a:t>
            </a:r>
            <a:r>
              <a:rPr lang="en-US" sz="2200" b="1" dirty="0">
                <a:solidFill>
                  <a:srgbClr val="FFCC00"/>
                </a:solidFill>
                <a:latin typeface="Tahoma" panose="020B0604030504040204" pitchFamily="34" charset="0"/>
                <a:ea typeface="Tahoma" panose="020B0604030504040204" pitchFamily="34" charset="0"/>
                <a:cs typeface="Tahoma" panose="020B0604030504040204" pitchFamily="34" charset="0"/>
              </a:rPr>
              <a:t> YAYIN HAKKI GELİRLERİNİN ULUSLARARASI PAYI</a:t>
            </a:r>
            <a:endParaRPr lang="en-GB" sz="22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0" name="1 Başlık">
            <a:extLst>
              <a:ext uri="{FF2B5EF4-FFF2-40B4-BE49-F238E27FC236}">
                <a16:creationId xmlns:a16="http://schemas.microsoft.com/office/drawing/2014/main" id="{B6108EB1-43CF-8399-DFFB-67E2BE08B0F7}"/>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4DE6D468-6D61-A9AE-8384-92CC909DF19C}"/>
              </a:ext>
            </a:extLst>
          </p:cNvPr>
          <p:cNvPicPr>
            <a:picLocks noChangeAspect="1"/>
          </p:cNvPicPr>
          <p:nvPr/>
        </p:nvPicPr>
        <p:blipFill>
          <a:blip r:embed="rId3"/>
          <a:stretch>
            <a:fillRect/>
          </a:stretch>
        </p:blipFill>
        <p:spPr>
          <a:xfrm>
            <a:off x="-3037" y="606698"/>
            <a:ext cx="9144000" cy="878086"/>
          </a:xfrm>
          <a:prstGeom prst="rect">
            <a:avLst/>
          </a:prstGeom>
        </p:spPr>
      </p:pic>
      <p:pic>
        <p:nvPicPr>
          <p:cNvPr id="19" name="Picture 18">
            <a:extLst>
              <a:ext uri="{FF2B5EF4-FFF2-40B4-BE49-F238E27FC236}">
                <a16:creationId xmlns:a16="http://schemas.microsoft.com/office/drawing/2014/main" id="{A83723F8-EEA4-1A1E-492D-502B30680949}"/>
              </a:ext>
            </a:extLst>
          </p:cNvPr>
          <p:cNvPicPr>
            <a:picLocks noChangeAspect="1"/>
          </p:cNvPicPr>
          <p:nvPr/>
        </p:nvPicPr>
        <p:blipFill>
          <a:blip r:embed="rId4"/>
          <a:stretch>
            <a:fillRect/>
          </a:stretch>
        </p:blipFill>
        <p:spPr>
          <a:xfrm>
            <a:off x="-3037" y="1451367"/>
            <a:ext cx="9147037" cy="5406633"/>
          </a:xfrm>
          <a:prstGeom prst="rect">
            <a:avLst/>
          </a:prstGeom>
        </p:spPr>
      </p:pic>
    </p:spTree>
    <p:extLst>
      <p:ext uri="{BB962C8B-B14F-4D97-AF65-F5344CB8AC3E}">
        <p14:creationId xmlns:p14="http://schemas.microsoft.com/office/powerpoint/2010/main" val="260822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AA2B7-7D35-CF9F-19F0-665FDBA74615}"/>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7E66FE59-DFB0-065D-C045-34FF49AC8C52}"/>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824FFA1D-287F-9F73-BE7C-8FE8F71B0CC9}"/>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BEAF747F-901E-5239-97A7-C7E695FCA616}"/>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9" name="3 Slayt Numarası Yer Tutucusu">
            <a:extLst>
              <a:ext uri="{FF2B5EF4-FFF2-40B4-BE49-F238E27FC236}">
                <a16:creationId xmlns:a16="http://schemas.microsoft.com/office/drawing/2014/main" id="{17FB17E4-A0D4-41DB-B3AC-96671C8E582F}"/>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18</a:t>
            </a:fld>
            <a:endParaRPr lang="tr-TR" b="1" dirty="0">
              <a:solidFill>
                <a:srgbClr val="FFC000"/>
              </a:solidFill>
            </a:endParaRPr>
          </a:p>
        </p:txBody>
      </p:sp>
      <p:sp>
        <p:nvSpPr>
          <p:cNvPr id="10" name="1 Başlık">
            <a:extLst>
              <a:ext uri="{FF2B5EF4-FFF2-40B4-BE49-F238E27FC236}">
                <a16:creationId xmlns:a16="http://schemas.microsoft.com/office/drawing/2014/main" id="{78DE0187-CC70-C7F0-DE18-0A076709B880}"/>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2641CC38-36A3-C47B-C01A-3470A0C9C7FA}"/>
              </a:ext>
            </a:extLst>
          </p:cNvPr>
          <p:cNvSpPr/>
          <p:nvPr/>
        </p:nvSpPr>
        <p:spPr>
          <a:xfrm>
            <a:off x="-180528" y="747856"/>
            <a:ext cx="9144000" cy="5201424"/>
          </a:xfrm>
          <a:prstGeom prst="rect">
            <a:avLst/>
          </a:prstGeom>
        </p:spPr>
        <p:txBody>
          <a:bodyPr wrap="square">
            <a:spAutoFit/>
          </a:bodyPr>
          <a:lstStyle/>
          <a:p>
            <a:pPr marL="628650" lvl="1" indent="-449263" algn="just">
              <a:spcBef>
                <a:spcPts val="12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UEFA </a:t>
            </a:r>
            <a:r>
              <a:rPr lang="en-US" sz="2400" b="1" dirty="0" err="1">
                <a:latin typeface="Tahoma" panose="020B0604030504040204" pitchFamily="34" charset="0"/>
                <a:ea typeface="Tahoma" panose="020B0604030504040204" pitchFamily="34" charset="0"/>
                <a:cs typeface="Tahoma" panose="020B0604030504040204" pitchFamily="34" charset="0"/>
              </a:rPr>
              <a:t>katsayı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sistemi</a:t>
            </a:r>
            <a:r>
              <a:rPr lang="en-US" sz="2400" b="1" dirty="0">
                <a:latin typeface="Tahoma" panose="020B0604030504040204" pitchFamily="34" charset="0"/>
                <a:ea typeface="Tahoma" panose="020B0604030504040204" pitchFamily="34" charset="0"/>
                <a:cs typeface="Tahoma" panose="020B0604030504040204" pitchFamily="34" charset="0"/>
              </a:rPr>
              <a:t>, hem </a:t>
            </a:r>
            <a:r>
              <a:rPr lang="en-US" sz="2400" b="1" dirty="0" err="1">
                <a:latin typeface="Tahoma" panose="020B0604030504040204" pitchFamily="34" charset="0"/>
                <a:ea typeface="Tahoma" panose="020B0604030504040204" pitchFamily="34" charset="0"/>
                <a:cs typeface="Tahoma" panose="020B0604030504040204" pitchFamily="34" charset="0"/>
              </a:rPr>
              <a:t>ülkelerin</a:t>
            </a:r>
            <a:r>
              <a:rPr lang="en-US" sz="2400" b="1" dirty="0">
                <a:latin typeface="Tahoma" panose="020B0604030504040204" pitchFamily="34" charset="0"/>
                <a:ea typeface="Tahoma" panose="020B0604030504040204" pitchFamily="34" charset="0"/>
                <a:cs typeface="Tahoma" panose="020B0604030504040204" pitchFamily="34" charset="0"/>
              </a:rPr>
              <a:t> hem de </a:t>
            </a:r>
            <a:r>
              <a:rPr lang="en-US" sz="2400" b="1" dirty="0" err="1">
                <a:latin typeface="Tahoma" panose="020B0604030504040204" pitchFamily="34" charset="0"/>
                <a:ea typeface="Tahoma" panose="020B0604030504040204" pitchFamily="34" charset="0"/>
                <a:cs typeface="Tahoma" panose="020B0604030504040204" pitchFamily="34" charset="0"/>
              </a:rPr>
              <a:t>kulüplerin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Avrupa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Kupaları’ndaki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başarılarını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ölçmek</a:t>
            </a:r>
            <a:r>
              <a:rPr lang="en-US" sz="2400" b="1" dirty="0">
                <a:latin typeface="Tahoma" panose="020B0604030504040204" pitchFamily="34" charset="0"/>
                <a:ea typeface="Tahoma" panose="020B0604030504040204" pitchFamily="34" charset="0"/>
                <a:cs typeface="Tahoma" panose="020B0604030504040204" pitchFamily="34" charset="0"/>
              </a:rPr>
              <a:t> için </a:t>
            </a:r>
            <a:r>
              <a:rPr lang="en-US" sz="2400" b="1" dirty="0" err="1">
                <a:latin typeface="Tahoma" panose="020B0604030504040204" pitchFamily="34" charset="0"/>
                <a:ea typeface="Tahoma" panose="020B0604030504040204" pitchFamily="34" charset="0"/>
                <a:cs typeface="Tahoma" panose="020B0604030504040204" pitchFamily="34" charset="0"/>
              </a:rPr>
              <a:t>kullanılan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oldukça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detaylı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matematiksel</a:t>
            </a:r>
            <a:r>
              <a:rPr lang="en-US" sz="2400" b="1" dirty="0">
                <a:latin typeface="Tahoma" panose="020B0604030504040204" pitchFamily="34" charset="0"/>
                <a:ea typeface="Tahoma" panose="020B0604030504040204" pitchFamily="34" charset="0"/>
                <a:cs typeface="Tahoma" panose="020B0604030504040204" pitchFamily="34" charset="0"/>
              </a:rPr>
              <a:t> model. Bu </a:t>
            </a:r>
            <a:r>
              <a:rPr lang="en-US" sz="2400" b="1" dirty="0" err="1">
                <a:latin typeface="Tahoma" panose="020B0604030504040204" pitchFamily="34" charset="0"/>
                <a:ea typeface="Tahoma" panose="020B0604030504040204" pitchFamily="34" charset="0"/>
                <a:cs typeface="Tahoma" panose="020B0604030504040204" pitchFamily="34" charset="0"/>
              </a:rPr>
              <a:t>sistem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Ülke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Puanı</a:t>
            </a:r>
            <a:r>
              <a:rPr lang="en-US" sz="2400" b="1" dirty="0">
                <a:latin typeface="Tahoma" panose="020B0604030504040204" pitchFamily="34" charset="0"/>
                <a:ea typeface="Tahoma" panose="020B0604030504040204" pitchFamily="34" charset="0"/>
                <a:cs typeface="Tahoma" panose="020B0604030504040204" pitchFamily="34" charset="0"/>
              </a:rPr>
              <a:t>” ve “</a:t>
            </a:r>
            <a:r>
              <a:rPr lang="en-US" sz="2400" b="1" dirty="0" err="1">
                <a:latin typeface="Tahoma" panose="020B0604030504040204" pitchFamily="34" charset="0"/>
                <a:ea typeface="Tahoma" panose="020B0604030504040204" pitchFamily="34" charset="0"/>
                <a:cs typeface="Tahoma" panose="020B0604030504040204" pitchFamily="34" charset="0"/>
              </a:rPr>
              <a:t>Kulüp</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Puanı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olmak</a:t>
            </a:r>
            <a:r>
              <a:rPr lang="en-US" sz="2400" b="1" dirty="0">
                <a:latin typeface="Tahoma" panose="020B0604030504040204" pitchFamily="34" charset="0"/>
                <a:ea typeface="Tahoma" panose="020B0604030504040204" pitchFamily="34" charset="0"/>
                <a:cs typeface="Tahoma" panose="020B0604030504040204" pitchFamily="34" charset="0"/>
              </a:rPr>
              <a:t> üzere </a:t>
            </a:r>
            <a:r>
              <a:rPr lang="en-US" sz="2400" b="1" dirty="0" err="1">
                <a:latin typeface="Tahoma" panose="020B0604030504040204" pitchFamily="34" charset="0"/>
                <a:ea typeface="Tahoma" panose="020B0604030504040204" pitchFamily="34" charset="0"/>
                <a:cs typeface="Tahoma" panose="020B0604030504040204" pitchFamily="34" charset="0"/>
              </a:rPr>
              <a:t>ikiye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ayrılmakta</a:t>
            </a:r>
            <a:r>
              <a:rPr lang="en-US" sz="2400" b="1" dirty="0">
                <a:latin typeface="Tahoma" panose="020B0604030504040204" pitchFamily="34" charset="0"/>
                <a:ea typeface="Tahoma" panose="020B0604030504040204" pitchFamily="34" charset="0"/>
                <a:cs typeface="Tahoma" panose="020B0604030504040204" pitchFamily="34" charset="0"/>
              </a:rPr>
              <a:t>.</a:t>
            </a:r>
          </a:p>
          <a:p>
            <a:pPr marL="979487" lvl="2" indent="-342900" algn="just">
              <a:spcBef>
                <a:spcPts val="1200"/>
              </a:spcBef>
              <a:buSzPct val="150000"/>
              <a:buFont typeface="Wingdings" panose="05000000000000000000" pitchFamily="2" charset="2"/>
              <a:buChar char="ü"/>
            </a:pPr>
            <a:r>
              <a:rPr lang="en-US" sz="2400" b="1" dirty="0" err="1">
                <a:latin typeface="Tahoma" panose="020B0604030504040204" pitchFamily="34" charset="0"/>
                <a:ea typeface="Tahoma" panose="020B0604030504040204" pitchFamily="34" charset="0"/>
                <a:cs typeface="Tahoma" panose="020B0604030504040204" pitchFamily="34" charset="0"/>
              </a:rPr>
              <a:t>Ülke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Puanı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Bir </a:t>
            </a:r>
            <a:r>
              <a:rPr lang="en-US" sz="2400" dirty="0" err="1">
                <a:latin typeface="Tahoma" panose="020B0604030504040204" pitchFamily="34" charset="0"/>
                <a:ea typeface="Tahoma" panose="020B0604030504040204" pitchFamily="34" charset="0"/>
                <a:cs typeface="Tahoma" panose="020B0604030504040204" pitchFamily="34" charset="0"/>
              </a:rPr>
              <a:t>ülkenin</a:t>
            </a:r>
            <a:r>
              <a:rPr lang="en-US" sz="2400" dirty="0">
                <a:latin typeface="Tahoma" panose="020B0604030504040204" pitchFamily="34" charset="0"/>
                <a:ea typeface="Tahoma" panose="020B0604030504040204" pitchFamily="34" charset="0"/>
                <a:cs typeface="Tahoma" panose="020B0604030504040204" pitchFamily="34" charset="0"/>
              </a:rPr>
              <a:t> UEFA </a:t>
            </a:r>
            <a:r>
              <a:rPr lang="en-US" sz="2400" dirty="0" err="1">
                <a:latin typeface="Tahoma" panose="020B0604030504040204" pitchFamily="34" charset="0"/>
                <a:ea typeface="Tahoma" panose="020B0604030504040204" pitchFamily="34" charset="0"/>
                <a:cs typeface="Tahoma" panose="020B0604030504040204" pitchFamily="34" charset="0"/>
              </a:rPr>
              <a:t>Kupaları’na</a:t>
            </a:r>
            <a:r>
              <a:rPr lang="en-US" sz="2400" dirty="0">
                <a:latin typeface="Tahoma" panose="020B0604030504040204" pitchFamily="34" charset="0"/>
                <a:ea typeface="Tahoma" panose="020B0604030504040204" pitchFamily="34" charset="0"/>
                <a:cs typeface="Tahoma" panose="020B0604030504040204" pitchFamily="34" charset="0"/>
              </a:rPr>
              <a:t> (Champions League, Europa League, Conference League) </a:t>
            </a:r>
            <a:r>
              <a:rPr lang="en-US" sz="2400" dirty="0" err="1">
                <a:latin typeface="Tahoma" panose="020B0604030504040204" pitchFamily="34" charset="0"/>
                <a:ea typeface="Tahoma" panose="020B0604030504040204" pitchFamily="34" charset="0"/>
                <a:cs typeface="Tahoma" panose="020B0604030504040204" pitchFamily="34" charset="0"/>
              </a:rPr>
              <a:t>kaç</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takım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göndereceğini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belirlemekte</a:t>
            </a:r>
            <a:r>
              <a:rPr lang="en-US" sz="2400" dirty="0">
                <a:latin typeface="Tahoma" panose="020B0604030504040204" pitchFamily="34" charset="0"/>
                <a:ea typeface="Tahoma" panose="020B0604030504040204" pitchFamily="34" charset="0"/>
                <a:cs typeface="Tahoma" panose="020B0604030504040204" pitchFamily="34" charset="0"/>
              </a:rPr>
              <a:t>. </a:t>
            </a:r>
          </a:p>
          <a:p>
            <a:pPr marL="979487" lvl="2" indent="-342900" algn="just">
              <a:spcBef>
                <a:spcPts val="1200"/>
              </a:spcBef>
              <a:buSzPct val="150000"/>
              <a:buFont typeface="Wingdings" panose="05000000000000000000" pitchFamily="2" charset="2"/>
              <a:buChar char="ü"/>
            </a:pPr>
            <a:r>
              <a:rPr lang="en-US" sz="2400" dirty="0" err="1">
                <a:latin typeface="Tahoma" panose="020B0604030504040204" pitchFamily="34" charset="0"/>
                <a:ea typeface="Tahoma" panose="020B0604030504040204" pitchFamily="34" charset="0"/>
                <a:cs typeface="Tahoma" panose="020B0604030504040204" pitchFamily="34" charset="0"/>
              </a:rPr>
              <a:t>Puanlar</a:t>
            </a:r>
            <a:r>
              <a:rPr lang="en-US" sz="2400" dirty="0">
                <a:latin typeface="Tahoma" panose="020B0604030504040204" pitchFamily="34" charset="0"/>
                <a:ea typeface="Tahoma" panose="020B0604030504040204" pitchFamily="34" charset="0"/>
                <a:cs typeface="Tahoma" panose="020B0604030504040204" pitchFamily="34" charset="0"/>
              </a:rPr>
              <a:t>, son 5 </a:t>
            </a:r>
            <a:r>
              <a:rPr lang="en-US" sz="2400" dirty="0" err="1">
                <a:latin typeface="Tahoma" panose="020B0604030504040204" pitchFamily="34" charset="0"/>
                <a:ea typeface="Tahoma" panose="020B0604030504040204" pitchFamily="34" charset="0"/>
                <a:cs typeface="Tahoma" panose="020B0604030504040204" pitchFamily="34" charset="0"/>
              </a:rPr>
              <a:t>sezonun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toplamı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üzerinden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hesaplanmakta</a:t>
            </a:r>
            <a:r>
              <a:rPr lang="en-US" sz="2400" dirty="0">
                <a:latin typeface="Tahoma" panose="020B0604030504040204" pitchFamily="34" charset="0"/>
                <a:ea typeface="Tahoma" panose="020B0604030504040204" pitchFamily="34" charset="0"/>
                <a:cs typeface="Tahoma" panose="020B0604030504040204" pitchFamily="34" charset="0"/>
              </a:rPr>
              <a:t> ve her </a:t>
            </a:r>
            <a:r>
              <a:rPr lang="en-US" sz="2400" dirty="0" err="1">
                <a:latin typeface="Tahoma" panose="020B0604030504040204" pitchFamily="34" charset="0"/>
                <a:ea typeface="Tahoma" panose="020B0604030504040204" pitchFamily="34" charset="0"/>
                <a:cs typeface="Tahoma" panose="020B0604030504040204" pitchFamily="34" charset="0"/>
              </a:rPr>
              <a:t>sezonun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puanı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ayrı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ayrı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hesaplanıp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toplanmakta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Bir </a:t>
            </a:r>
            <a:r>
              <a:rPr lang="en-US" sz="2400" b="1" dirty="0" err="1">
                <a:latin typeface="Tahoma" panose="020B0604030504040204" pitchFamily="34" charset="0"/>
                <a:ea typeface="Tahoma" panose="020B0604030504040204" pitchFamily="34" charset="0"/>
                <a:cs typeface="Tahoma" panose="020B0604030504040204" pitchFamily="34" charset="0"/>
              </a:rPr>
              <a:t>ülkenin</a:t>
            </a:r>
            <a:r>
              <a:rPr lang="en-US" sz="2400" b="1" dirty="0">
                <a:latin typeface="Tahoma" panose="020B0604030504040204" pitchFamily="34" charset="0"/>
                <a:ea typeface="Tahoma" panose="020B0604030504040204" pitchFamily="34" charset="0"/>
                <a:cs typeface="Tahoma" panose="020B0604030504040204" pitchFamily="34" charset="0"/>
              </a:rPr>
              <a:t> o </a:t>
            </a:r>
            <a:r>
              <a:rPr lang="en-US" sz="2400" b="1" dirty="0" err="1">
                <a:latin typeface="Tahoma" panose="020B0604030504040204" pitchFamily="34" charset="0"/>
                <a:ea typeface="Tahoma" panose="020B0604030504040204" pitchFamily="34" charset="0"/>
                <a:cs typeface="Tahoma" panose="020B0604030504040204" pitchFamily="34" charset="0"/>
              </a:rPr>
              <a:t>sezon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topladığı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toplam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puan</a:t>
            </a:r>
            <a:r>
              <a:rPr lang="en-US" sz="2400" b="1" dirty="0">
                <a:latin typeface="Tahoma" panose="020B0604030504040204" pitchFamily="34" charset="0"/>
                <a:ea typeface="Tahoma" panose="020B0604030504040204" pitchFamily="34" charset="0"/>
                <a:cs typeface="Tahoma" panose="020B0604030504040204" pitchFamily="34" charset="0"/>
              </a:rPr>
              <a:t>, o </a:t>
            </a:r>
            <a:r>
              <a:rPr lang="en-US" sz="2400" b="1" dirty="0" err="1">
                <a:latin typeface="Tahoma" panose="020B0604030504040204" pitchFamily="34" charset="0"/>
                <a:ea typeface="Tahoma" panose="020B0604030504040204" pitchFamily="34" charset="0"/>
                <a:cs typeface="Tahoma" panose="020B0604030504040204" pitchFamily="34" charset="0"/>
              </a:rPr>
              <a:t>sezon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Avrupa'ya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gönderdiği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toplam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takım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sayısına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bölünüyor</a:t>
            </a:r>
            <a:r>
              <a:rPr lang="en-US" sz="2400" b="1" dirty="0">
                <a:latin typeface="Tahoma" panose="020B0604030504040204" pitchFamily="34" charset="0"/>
                <a:ea typeface="Tahoma" panose="020B0604030504040204" pitchFamily="34" charset="0"/>
                <a:cs typeface="Tahoma" panose="020B0604030504040204" pitchFamily="34" charset="0"/>
              </a:rPr>
              <a:t>. </a:t>
            </a:r>
          </a:p>
        </p:txBody>
      </p:sp>
      <p:sp>
        <p:nvSpPr>
          <p:cNvPr id="3" name="Content Placeholder 14">
            <a:extLst>
              <a:ext uri="{FF2B5EF4-FFF2-40B4-BE49-F238E27FC236}">
                <a16:creationId xmlns:a16="http://schemas.microsoft.com/office/drawing/2014/main" id="{901670EF-58F7-89D7-F06A-F732479DAE65}"/>
              </a:ext>
            </a:extLst>
          </p:cNvPr>
          <p:cNvSpPr txBox="1">
            <a:spLocks/>
          </p:cNvSpPr>
          <p:nvPr/>
        </p:nvSpPr>
        <p:spPr>
          <a:xfrm>
            <a:off x="393576" y="-27384"/>
            <a:ext cx="822960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UEFA ÜLKE PUANI SIRALAMASI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507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EAC4F-9541-C71A-F35C-97FC41562750}"/>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A08310D1-93E3-8795-8340-2AB4FC43BA99}"/>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52AD8BC3-7E9E-51A6-FF71-3E1BCEEBF29E}"/>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CDBB6CC1-1998-C43A-A35A-2460C949C77C}"/>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B9A8F3C5-7D60-C888-C048-3B365D584754}"/>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UEFA ÜLKE PUANI SIRALAMASI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88758DAC-65F6-A8B6-2667-7093C5808207}"/>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19</a:t>
            </a:fld>
            <a:endParaRPr lang="tr-TR" b="1" dirty="0">
              <a:solidFill>
                <a:srgbClr val="FFC000"/>
              </a:solidFill>
            </a:endParaRPr>
          </a:p>
        </p:txBody>
      </p:sp>
      <p:sp>
        <p:nvSpPr>
          <p:cNvPr id="10" name="1 Başlık">
            <a:extLst>
              <a:ext uri="{FF2B5EF4-FFF2-40B4-BE49-F238E27FC236}">
                <a16:creationId xmlns:a16="http://schemas.microsoft.com/office/drawing/2014/main" id="{1A875F44-34CE-3920-4FBD-DD530C8FEA20}"/>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638C2A01-86FC-1959-6360-FF6F9C5F258C}"/>
              </a:ext>
            </a:extLst>
          </p:cNvPr>
          <p:cNvSpPr/>
          <p:nvPr/>
        </p:nvSpPr>
        <p:spPr>
          <a:xfrm>
            <a:off x="-180528" y="436885"/>
            <a:ext cx="9144000" cy="5986254"/>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300" dirty="0" err="1">
                <a:latin typeface="Tahoma" panose="020B0604030504040204" pitchFamily="34" charset="0"/>
                <a:ea typeface="Tahoma" panose="020B0604030504040204" pitchFamily="34" charset="0"/>
                <a:cs typeface="Tahoma" panose="020B0604030504040204" pitchFamily="34" charset="0"/>
              </a:rPr>
              <a:t>Süper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Ligin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Şampiyonu’nun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ŞL’ne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doğrudan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katılıp</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katılamayacağı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tamamen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ülkemizin</a:t>
            </a:r>
            <a:r>
              <a:rPr lang="en-US" sz="2300" dirty="0">
                <a:latin typeface="Tahoma" panose="020B0604030504040204" pitchFamily="34" charset="0"/>
                <a:ea typeface="Tahoma" panose="020B0604030504040204" pitchFamily="34" charset="0"/>
                <a:cs typeface="Tahoma" panose="020B0604030504040204" pitchFamily="34" charset="0"/>
              </a:rPr>
              <a:t> UEFA </a:t>
            </a:r>
            <a:r>
              <a:rPr lang="en-US" sz="2300" dirty="0" err="1">
                <a:latin typeface="Tahoma" panose="020B0604030504040204" pitchFamily="34" charset="0"/>
                <a:ea typeface="Tahoma" panose="020B0604030504040204" pitchFamily="34" charset="0"/>
                <a:cs typeface="Tahoma" panose="020B0604030504040204" pitchFamily="34" charset="0"/>
              </a:rPr>
              <a:t>Ülke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Puanı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sıralamasındaki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yerine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bağlı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bir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konumda</a:t>
            </a:r>
            <a:r>
              <a:rPr lang="en-US" sz="23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300" dirty="0">
                <a:latin typeface="Tahoma" panose="020B0604030504040204" pitchFamily="34" charset="0"/>
                <a:ea typeface="Tahoma" panose="020B0604030504040204" pitchFamily="34" charset="0"/>
                <a:cs typeface="Tahoma" panose="020B0604030504040204" pitchFamily="34" charset="0"/>
              </a:rPr>
              <a:t>UEFA, her </a:t>
            </a:r>
            <a:r>
              <a:rPr lang="en-US" sz="2300" dirty="0" err="1">
                <a:latin typeface="Tahoma" panose="020B0604030504040204" pitchFamily="34" charset="0"/>
                <a:ea typeface="Tahoma" panose="020B0604030504040204" pitchFamily="34" charset="0"/>
                <a:cs typeface="Tahoma" panose="020B0604030504040204" pitchFamily="34" charset="0"/>
              </a:rPr>
              <a:t>yıl</a:t>
            </a:r>
            <a:r>
              <a:rPr lang="en-US" sz="2300" dirty="0">
                <a:latin typeface="Tahoma" panose="020B0604030504040204" pitchFamily="34" charset="0"/>
                <a:ea typeface="Tahoma" panose="020B0604030504040204" pitchFamily="34" charset="0"/>
                <a:cs typeface="Tahoma" panose="020B0604030504040204" pitchFamily="34" charset="0"/>
              </a:rPr>
              <a:t> son 5 </a:t>
            </a:r>
            <a:r>
              <a:rPr lang="en-US" sz="2300" dirty="0" err="1">
                <a:latin typeface="Tahoma" panose="020B0604030504040204" pitchFamily="34" charset="0"/>
                <a:ea typeface="Tahoma" panose="020B0604030504040204" pitchFamily="34" charset="0"/>
                <a:cs typeface="Tahoma" panose="020B0604030504040204" pitchFamily="34" charset="0"/>
              </a:rPr>
              <a:t>yılın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Avrupa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kupası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sonuçlarına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göre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ülkeleri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sıralıyor</a:t>
            </a:r>
            <a:r>
              <a:rPr lang="en-US" sz="2300" dirty="0">
                <a:latin typeface="Tahoma" panose="020B0604030504040204" pitchFamily="34" charset="0"/>
                <a:ea typeface="Tahoma" panose="020B0604030504040204" pitchFamily="34" charset="0"/>
                <a:cs typeface="Tahoma" panose="020B0604030504040204" pitchFamily="34" charset="0"/>
              </a:rPr>
              <a:t>. UEFA </a:t>
            </a:r>
            <a:r>
              <a:rPr lang="en-US" sz="2300" dirty="0" err="1">
                <a:latin typeface="Tahoma" panose="020B0604030504040204" pitchFamily="34" charset="0"/>
                <a:ea typeface="Tahoma" panose="020B0604030504040204" pitchFamily="34" charset="0"/>
                <a:cs typeface="Tahoma" panose="020B0604030504040204" pitchFamily="34" charset="0"/>
              </a:rPr>
              <a:t>ülke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puanı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bir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ülkenin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Avrupa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kupalarındaki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takımlarının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topladığı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puanların</a:t>
            </a:r>
            <a:r>
              <a:rPr lang="en-US" sz="2300" dirty="0">
                <a:latin typeface="Tahoma" panose="020B0604030504040204" pitchFamily="34" charset="0"/>
                <a:ea typeface="Tahoma" panose="020B0604030504040204" pitchFamily="34" charset="0"/>
                <a:cs typeface="Tahoma" panose="020B0604030504040204" pitchFamily="34" charset="0"/>
              </a:rPr>
              <a:t> o </a:t>
            </a:r>
            <a:r>
              <a:rPr lang="en-US" sz="2300" dirty="0" err="1">
                <a:latin typeface="Tahoma" panose="020B0604030504040204" pitchFamily="34" charset="0"/>
                <a:ea typeface="Tahoma" panose="020B0604030504040204" pitchFamily="34" charset="0"/>
                <a:cs typeface="Tahoma" panose="020B0604030504040204" pitchFamily="34" charset="0"/>
              </a:rPr>
              <a:t>yıl</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Avrupa'ya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giden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takım</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sayısına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bölünmesiyle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hesaplanmakta</a:t>
            </a:r>
            <a:r>
              <a:rPr lang="en-US" sz="2300" dirty="0">
                <a:latin typeface="Tahoma" panose="020B0604030504040204" pitchFamily="34" charset="0"/>
                <a:ea typeface="Tahoma" panose="020B0604030504040204" pitchFamily="34" charset="0"/>
                <a:cs typeface="Tahoma" panose="020B0604030504040204" pitchFamily="34" charset="0"/>
              </a:rPr>
              <a:t> ve ilk 10'da </a:t>
            </a:r>
            <a:r>
              <a:rPr lang="en-US" sz="2300" dirty="0" err="1">
                <a:latin typeface="Tahoma" panose="020B0604030504040204" pitchFamily="34" charset="0"/>
                <a:ea typeface="Tahoma" panose="020B0604030504040204" pitchFamily="34" charset="0"/>
                <a:cs typeface="Tahoma" panose="020B0604030504040204" pitchFamily="34" charset="0"/>
              </a:rPr>
              <a:t>yer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alan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ülkelerin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şampiyonları</a:t>
            </a:r>
            <a:r>
              <a:rPr lang="en-US" sz="2300" dirty="0">
                <a:latin typeface="Tahoma" panose="020B0604030504040204" pitchFamily="34" charset="0"/>
                <a:ea typeface="Tahoma" panose="020B0604030504040204" pitchFamily="34" charset="0"/>
                <a:cs typeface="Tahoma" panose="020B0604030504040204" pitchFamily="34" charset="0"/>
              </a:rPr>
              <a:t> ŞL </a:t>
            </a:r>
            <a:r>
              <a:rPr lang="en-US" sz="2300" dirty="0" err="1">
                <a:latin typeface="Tahoma" panose="020B0604030504040204" pitchFamily="34" charset="0"/>
                <a:ea typeface="Tahoma" panose="020B0604030504040204" pitchFamily="34" charset="0"/>
                <a:cs typeface="Tahoma" panose="020B0604030504040204" pitchFamily="34" charset="0"/>
              </a:rPr>
              <a:t>Grup</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aşamasına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direkt</a:t>
            </a:r>
            <a:r>
              <a:rPr lang="en-US" sz="2300" dirty="0">
                <a:latin typeface="Tahoma" panose="020B0604030504040204" pitchFamily="34" charset="0"/>
                <a:ea typeface="Tahoma" panose="020B0604030504040204" pitchFamily="34" charset="0"/>
                <a:cs typeface="Tahoma" panose="020B0604030504040204" pitchFamily="34" charset="0"/>
              </a:rPr>
              <a:t> olarak </a:t>
            </a:r>
            <a:r>
              <a:rPr lang="en-US" sz="2300" dirty="0" err="1">
                <a:latin typeface="Tahoma" panose="020B0604030504040204" pitchFamily="34" charset="0"/>
                <a:ea typeface="Tahoma" panose="020B0604030504040204" pitchFamily="34" charset="0"/>
                <a:cs typeface="Tahoma" panose="020B0604030504040204" pitchFamily="34" charset="0"/>
              </a:rPr>
              <a:t>katılmakta</a:t>
            </a:r>
            <a:r>
              <a:rPr lang="en-US" sz="23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300" b="1" dirty="0" err="1">
                <a:latin typeface="Tahoma" panose="020B0604030504040204" pitchFamily="34" charset="0"/>
                <a:ea typeface="Tahoma" panose="020B0604030504040204" pitchFamily="34" charset="0"/>
                <a:cs typeface="Tahoma" panose="020B0604030504040204" pitchFamily="34" charset="0"/>
              </a:rPr>
              <a:t>Eğer</a:t>
            </a:r>
            <a:r>
              <a:rPr lang="en-US" sz="2300" b="1" dirty="0">
                <a:latin typeface="Tahoma" panose="020B0604030504040204" pitchFamily="34" charset="0"/>
                <a:ea typeface="Tahoma" panose="020B0604030504040204" pitchFamily="34" charset="0"/>
                <a:cs typeface="Tahoma" panose="020B0604030504040204" pitchFamily="34" charset="0"/>
              </a:rPr>
              <a:t> Türkiye 10. </a:t>
            </a:r>
            <a:r>
              <a:rPr lang="en-US" sz="2300" b="1" dirty="0" err="1">
                <a:latin typeface="Tahoma" panose="020B0604030504040204" pitchFamily="34" charset="0"/>
                <a:ea typeface="Tahoma" panose="020B0604030504040204" pitchFamily="34" charset="0"/>
                <a:cs typeface="Tahoma" panose="020B0604030504040204" pitchFamily="34" charset="0"/>
              </a:rPr>
              <a:t>sıranın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altına</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düşerse</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Süper</a:t>
            </a:r>
            <a:r>
              <a:rPr lang="en-US" sz="2300" b="1" dirty="0">
                <a:latin typeface="Tahoma" panose="020B0604030504040204" pitchFamily="34" charset="0"/>
                <a:ea typeface="Tahoma" panose="020B0604030504040204" pitchFamily="34" charset="0"/>
                <a:cs typeface="Tahoma" panose="020B0604030504040204" pitchFamily="34" charset="0"/>
              </a:rPr>
              <a:t> Lig </a:t>
            </a:r>
            <a:r>
              <a:rPr lang="en-US" sz="2300" b="1" dirty="0" err="1">
                <a:latin typeface="Tahoma" panose="020B0604030504040204" pitchFamily="34" charset="0"/>
                <a:ea typeface="Tahoma" panose="020B0604030504040204" pitchFamily="34" charset="0"/>
                <a:cs typeface="Tahoma" panose="020B0604030504040204" pitchFamily="34" charset="0"/>
              </a:rPr>
              <a:t>Şampiyonunun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Grup</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Aşamasına</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kalabilmek</a:t>
            </a:r>
            <a:r>
              <a:rPr lang="en-US" sz="2300" b="1" dirty="0">
                <a:latin typeface="Tahoma" panose="020B0604030504040204" pitchFamily="34" charset="0"/>
                <a:ea typeface="Tahoma" panose="020B0604030504040204" pitchFamily="34" charset="0"/>
                <a:cs typeface="Tahoma" panose="020B0604030504040204" pitchFamily="34" charset="0"/>
              </a:rPr>
              <a:t> için </a:t>
            </a:r>
            <a:r>
              <a:rPr lang="en-US" sz="2300" b="1" dirty="0" err="1">
                <a:latin typeface="Tahoma" panose="020B0604030504040204" pitchFamily="34" charset="0"/>
                <a:ea typeface="Tahoma" panose="020B0604030504040204" pitchFamily="34" charset="0"/>
                <a:cs typeface="Tahoma" panose="020B0604030504040204" pitchFamily="34" charset="0"/>
              </a:rPr>
              <a:t>bir</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veya</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daha</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fazla</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ön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eleme</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turu</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oynaması</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gerekiyor</a:t>
            </a:r>
            <a:r>
              <a:rPr lang="en-US" sz="2300" b="1"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300" b="1" dirty="0">
                <a:latin typeface="Tahoma" panose="020B0604030504040204" pitchFamily="34" charset="0"/>
                <a:ea typeface="Tahoma" panose="020B0604030504040204" pitchFamily="34" charset="0"/>
                <a:cs typeface="Tahoma" panose="020B0604030504040204" pitchFamily="34" charset="0"/>
              </a:rPr>
              <a:t>Bu </a:t>
            </a:r>
            <a:r>
              <a:rPr lang="en-US" sz="2300" b="1" dirty="0" err="1">
                <a:latin typeface="Tahoma" panose="020B0604030504040204" pitchFamily="34" charset="0"/>
                <a:ea typeface="Tahoma" panose="020B0604030504040204" pitchFamily="34" charset="0"/>
                <a:cs typeface="Tahoma" panose="020B0604030504040204" pitchFamily="34" charset="0"/>
              </a:rPr>
              <a:t>nedenle</a:t>
            </a:r>
            <a:r>
              <a:rPr lang="en-US" sz="2300" b="1" dirty="0">
                <a:latin typeface="Tahoma" panose="020B0604030504040204" pitchFamily="34" charset="0"/>
                <a:ea typeface="Tahoma" panose="020B0604030504040204" pitchFamily="34" charset="0"/>
                <a:cs typeface="Tahoma" panose="020B0604030504040204" pitchFamily="34" charset="0"/>
              </a:rPr>
              <a:t> UEFA </a:t>
            </a:r>
            <a:r>
              <a:rPr lang="en-US" sz="2300" b="1" dirty="0" err="1">
                <a:latin typeface="Tahoma" panose="020B0604030504040204" pitchFamily="34" charset="0"/>
                <a:ea typeface="Tahoma" panose="020B0604030504040204" pitchFamily="34" charset="0"/>
                <a:cs typeface="Tahoma" panose="020B0604030504040204" pitchFamily="34" charset="0"/>
              </a:rPr>
              <a:t>Kupalarına</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katılan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tüm</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takımlarımızın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oynayacakları</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maçlarda</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ülke</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puanına</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katkı</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yapacak</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sonuçlar</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alması</a:t>
            </a:r>
            <a:r>
              <a:rPr lang="en-US" sz="2300" b="1" dirty="0">
                <a:latin typeface="Tahoma" panose="020B0604030504040204" pitchFamily="34" charset="0"/>
                <a:ea typeface="Tahoma" panose="020B0604030504040204" pitchFamily="34" charset="0"/>
                <a:cs typeface="Tahoma" panose="020B0604030504040204" pitchFamily="34" charset="0"/>
              </a:rPr>
              <a:t> Türk </a:t>
            </a:r>
            <a:r>
              <a:rPr lang="en-US" sz="2300" b="1" dirty="0" err="1">
                <a:latin typeface="Tahoma" panose="020B0604030504040204" pitchFamily="34" charset="0"/>
                <a:ea typeface="Tahoma" panose="020B0604030504040204" pitchFamily="34" charset="0"/>
                <a:cs typeface="Tahoma" panose="020B0604030504040204" pitchFamily="34" charset="0"/>
              </a:rPr>
              <a:t>futbolu</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açısından</a:t>
            </a:r>
            <a:r>
              <a:rPr lang="en-US" sz="2300" b="1" dirty="0">
                <a:latin typeface="Tahoma" panose="020B0604030504040204" pitchFamily="34" charset="0"/>
                <a:ea typeface="Tahoma" panose="020B0604030504040204" pitchFamily="34" charset="0"/>
                <a:cs typeface="Tahoma" panose="020B0604030504040204" pitchFamily="34" charset="0"/>
              </a:rPr>
              <a:t> son </a:t>
            </a:r>
            <a:r>
              <a:rPr lang="en-US" sz="2300" b="1" dirty="0" err="1">
                <a:latin typeface="Tahoma" panose="020B0604030504040204" pitchFamily="34" charset="0"/>
                <a:ea typeface="Tahoma" panose="020B0604030504040204" pitchFamily="34" charset="0"/>
                <a:cs typeface="Tahoma" panose="020B0604030504040204" pitchFamily="34" charset="0"/>
              </a:rPr>
              <a:t>derece</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önemli</a:t>
            </a:r>
            <a:r>
              <a:rPr lang="en-US" sz="23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02271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DELOİTTE FUTBOL PARA LİGİ RAPORU</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2</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8D7C5099-752B-4653-342F-AF24FC605A25}"/>
              </a:ext>
            </a:extLst>
          </p:cNvPr>
          <p:cNvSpPr/>
          <p:nvPr/>
        </p:nvSpPr>
        <p:spPr>
          <a:xfrm>
            <a:off x="-62086" y="796200"/>
            <a:ext cx="9107488" cy="5009064"/>
          </a:xfrm>
          <a:prstGeom prst="rect">
            <a:avLst/>
          </a:prstGeom>
        </p:spPr>
        <p:txBody>
          <a:bodyPr wrap="square">
            <a:spAutoFit/>
          </a:bodyPr>
          <a:lstStyle/>
          <a:p>
            <a:pPr marL="628650" lvl="1" indent="-449263" algn="just">
              <a:spcBef>
                <a:spcPts val="300"/>
              </a:spcBef>
              <a:buSzPct val="150000"/>
              <a:buFont typeface="Arial" panose="020B0604020202020204" pitchFamily="34" charset="0"/>
              <a:buChar char="•"/>
            </a:pPr>
            <a:r>
              <a:rPr lang="en-US" sz="2600" dirty="0" err="1">
                <a:latin typeface="Tahoma" panose="020B0604030504040204" pitchFamily="34" charset="0"/>
                <a:ea typeface="Tahoma" panose="020B0604030504040204" pitchFamily="34" charset="0"/>
                <a:cs typeface="Tahoma" panose="020B0604030504040204" pitchFamily="34" charset="0"/>
              </a:rPr>
              <a:t>Deloitte’un</a:t>
            </a:r>
            <a:r>
              <a:rPr lang="en-US" sz="2600" dirty="0">
                <a:latin typeface="Tahoma" panose="020B0604030504040204" pitchFamily="34" charset="0"/>
                <a:ea typeface="Tahoma" panose="020B0604030504040204" pitchFamily="34" charset="0"/>
                <a:cs typeface="Tahoma" panose="020B0604030504040204" pitchFamily="34" charset="0"/>
              </a:rPr>
              <a:t> Spor İş </a:t>
            </a:r>
            <a:r>
              <a:rPr lang="en-US" sz="2600" dirty="0" err="1">
                <a:latin typeface="Tahoma" panose="020B0604030504040204" pitchFamily="34" charset="0"/>
                <a:ea typeface="Tahoma" panose="020B0604030504040204" pitchFamily="34" charset="0"/>
                <a:cs typeface="Tahoma" panose="020B0604030504040204" pitchFamily="34" charset="0"/>
              </a:rPr>
              <a:t>Grubu</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tarafından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hazırlanan</a:t>
            </a:r>
            <a:r>
              <a:rPr lang="en-US" sz="2600" dirty="0">
                <a:latin typeface="Tahoma" panose="020B0604030504040204" pitchFamily="34" charset="0"/>
                <a:ea typeface="Tahoma" panose="020B0604030504040204" pitchFamily="34" charset="0"/>
                <a:cs typeface="Tahoma" panose="020B0604030504040204" pitchFamily="34" charset="0"/>
              </a:rPr>
              <a:t> ve 1996-97 </a:t>
            </a:r>
            <a:r>
              <a:rPr lang="en-US" sz="2600" dirty="0" err="1">
                <a:latin typeface="Tahoma" panose="020B0604030504040204" pitchFamily="34" charset="0"/>
                <a:ea typeface="Tahoma" panose="020B0604030504040204" pitchFamily="34" charset="0"/>
                <a:cs typeface="Tahoma" panose="020B0604030504040204" pitchFamily="34" charset="0"/>
              </a:rPr>
              <a:t>sezonundan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itibaren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yayınlanan</a:t>
            </a:r>
            <a:r>
              <a:rPr lang="en-US" sz="2600" dirty="0">
                <a:latin typeface="Tahoma" panose="020B0604030504040204" pitchFamily="34" charset="0"/>
                <a:ea typeface="Tahoma" panose="020B0604030504040204" pitchFamily="34" charset="0"/>
                <a:cs typeface="Tahoma" panose="020B0604030504040204" pitchFamily="34" charset="0"/>
              </a:rPr>
              <a:t> Deloitte Football Money League </a:t>
            </a:r>
            <a:r>
              <a:rPr lang="en-US" sz="2600" b="1" dirty="0">
                <a:latin typeface="Tahoma" panose="020B0604030504040204" pitchFamily="34" charset="0"/>
                <a:ea typeface="Tahoma" panose="020B0604030504040204" pitchFamily="34" charset="0"/>
                <a:cs typeface="Tahoma" panose="020B0604030504040204" pitchFamily="34" charset="0"/>
              </a:rPr>
              <a:t>(“Deloitte </a:t>
            </a:r>
            <a:r>
              <a:rPr lang="en-US" sz="2600" b="1" dirty="0" err="1">
                <a:latin typeface="Tahoma" panose="020B0604030504040204" pitchFamily="34" charset="0"/>
                <a:ea typeface="Tahoma" panose="020B0604030504040204" pitchFamily="34" charset="0"/>
                <a:cs typeface="Tahoma" panose="020B0604030504040204" pitchFamily="34" charset="0"/>
              </a:rPr>
              <a:t>Futbol</a:t>
            </a:r>
            <a:r>
              <a:rPr lang="en-US" sz="2600" b="1" dirty="0">
                <a:latin typeface="Tahoma" panose="020B0604030504040204" pitchFamily="34" charset="0"/>
                <a:ea typeface="Tahoma" panose="020B0604030504040204" pitchFamily="34" charset="0"/>
                <a:cs typeface="Tahoma" panose="020B0604030504040204" pitchFamily="34" charset="0"/>
              </a:rPr>
              <a:t> Para Ligi-DFPL”), </a:t>
            </a:r>
            <a:r>
              <a:rPr lang="en-US" sz="2600" dirty="0" err="1">
                <a:latin typeface="Tahoma" panose="020B0604030504040204" pitchFamily="34" charset="0"/>
                <a:ea typeface="Tahoma" panose="020B0604030504040204" pitchFamily="34" charset="0"/>
                <a:cs typeface="Tahoma" panose="020B0604030504040204" pitchFamily="34" charset="0"/>
              </a:rPr>
              <a:t>Avrupa’nın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en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fazla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gelire</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sahip</a:t>
            </a:r>
            <a:r>
              <a:rPr lang="en-US" sz="2600" dirty="0">
                <a:latin typeface="Tahoma" panose="020B0604030504040204" pitchFamily="34" charset="0"/>
                <a:ea typeface="Tahoma" panose="020B0604030504040204" pitchFamily="34" charset="0"/>
                <a:cs typeface="Tahoma" panose="020B0604030504040204" pitchFamily="34" charset="0"/>
              </a:rPr>
              <a:t> 20 </a:t>
            </a:r>
            <a:r>
              <a:rPr lang="en-US" sz="2600" dirty="0" err="1">
                <a:latin typeface="Tahoma" panose="020B0604030504040204" pitchFamily="34" charset="0"/>
                <a:ea typeface="Tahoma" panose="020B0604030504040204" pitchFamily="34" charset="0"/>
                <a:cs typeface="Tahoma" panose="020B0604030504040204" pitchFamily="34" charset="0"/>
              </a:rPr>
              <a:t>futbol</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kulübü</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ile</a:t>
            </a:r>
            <a:r>
              <a:rPr lang="en-US" sz="2600" dirty="0">
                <a:latin typeface="Tahoma" panose="020B0604030504040204" pitchFamily="34" charset="0"/>
                <a:ea typeface="Tahoma" panose="020B0604030504040204" pitchFamily="34" charset="0"/>
                <a:cs typeface="Tahoma" panose="020B0604030504040204" pitchFamily="34" charset="0"/>
              </a:rPr>
              <a:t> 21.ve 30. </a:t>
            </a:r>
            <a:r>
              <a:rPr lang="en-US" sz="2600" dirty="0" err="1">
                <a:latin typeface="Tahoma" panose="020B0604030504040204" pitchFamily="34" charset="0"/>
                <a:ea typeface="Tahoma" panose="020B0604030504040204" pitchFamily="34" charset="0"/>
                <a:cs typeface="Tahoma" panose="020B0604030504040204" pitchFamily="34" charset="0"/>
              </a:rPr>
              <a:t>sıralarda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yer</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alan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futbol</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kulüplerini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sadece</a:t>
            </a:r>
            <a:r>
              <a:rPr lang="en-US" sz="2600" b="1" u="sng"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elde</a:t>
            </a:r>
            <a:r>
              <a:rPr lang="en-US" sz="2600" b="1" u="sng"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ettikleri</a:t>
            </a:r>
            <a:r>
              <a:rPr lang="en-US" sz="2600" b="1" u="sng"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gelirlere</a:t>
            </a:r>
            <a:r>
              <a:rPr lang="en-US" sz="2600" b="1" u="sng"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göre</a:t>
            </a:r>
            <a:r>
              <a:rPr lang="en-US" sz="2600" b="1" u="sng"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sıralayan</a:t>
            </a:r>
            <a:r>
              <a:rPr lang="en-US" sz="2600" b="1" u="sng"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yıllık</a:t>
            </a:r>
            <a:r>
              <a:rPr lang="en-US" sz="2600" b="1" u="sng"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bir</a:t>
            </a:r>
            <a:r>
              <a:rPr lang="en-US" sz="2600" b="1" u="sng"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rapor</a:t>
            </a:r>
            <a:r>
              <a:rPr lang="en-US" sz="2600" b="1" u="sng"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olup</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temel</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amacı</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küresel</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futbol</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endüstrisi</a:t>
            </a:r>
            <a:r>
              <a:rPr lang="en-US" sz="2600" dirty="0">
                <a:latin typeface="Tahoma" panose="020B0604030504040204" pitchFamily="34" charset="0"/>
                <a:ea typeface="Tahoma" panose="020B0604030504040204" pitchFamily="34" charset="0"/>
                <a:cs typeface="Tahoma" panose="020B0604030504040204" pitchFamily="34" charset="0"/>
              </a:rPr>
              <a:t> için </a:t>
            </a:r>
            <a:r>
              <a:rPr lang="en-US" sz="2600" dirty="0" err="1">
                <a:latin typeface="Tahoma" panose="020B0604030504040204" pitchFamily="34" charset="0"/>
                <a:ea typeface="Tahoma" panose="020B0604030504040204" pitchFamily="34" charset="0"/>
                <a:cs typeface="Tahoma" panose="020B0604030504040204" pitchFamily="34" charset="0"/>
              </a:rPr>
              <a:t>bağımsız</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şeffaf</a:t>
            </a:r>
            <a:r>
              <a:rPr lang="en-US" sz="2600" dirty="0">
                <a:latin typeface="Tahoma" panose="020B0604030504040204" pitchFamily="34" charset="0"/>
                <a:ea typeface="Tahoma" panose="020B0604030504040204" pitchFamily="34" charset="0"/>
                <a:cs typeface="Tahoma" panose="020B0604030504040204" pitchFamily="34" charset="0"/>
              </a:rPr>
              <a:t> ve belli </a:t>
            </a:r>
            <a:r>
              <a:rPr lang="en-US" sz="2600" dirty="0" err="1">
                <a:latin typeface="Tahoma" panose="020B0604030504040204" pitchFamily="34" charset="0"/>
                <a:ea typeface="Tahoma" panose="020B0604030504040204" pitchFamily="34" charset="0"/>
                <a:cs typeface="Tahoma" panose="020B0604030504040204" pitchFamily="34" charset="0"/>
              </a:rPr>
              <a:t>bir</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standartlara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göre</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hazırlanmış</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bir</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kıyaslama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noktası</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sunmaktır</a:t>
            </a:r>
            <a:r>
              <a:rPr lang="en-US" sz="26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900"/>
              </a:spcBef>
              <a:buSzPct val="150000"/>
              <a:buFont typeface="Arial" panose="020B0604020202020204" pitchFamily="34" charset="0"/>
              <a:buChar char="•"/>
            </a:pPr>
            <a:r>
              <a:rPr lang="en-US" sz="2600" b="1" dirty="0">
                <a:latin typeface="Tahoma" panose="020B0604030504040204" pitchFamily="34" charset="0"/>
                <a:ea typeface="Tahoma" panose="020B0604030504040204" pitchFamily="34" charset="0"/>
                <a:cs typeface="Tahoma" panose="020B0604030504040204" pitchFamily="34" charset="0"/>
              </a:rPr>
              <a:t>DFPL </a:t>
            </a:r>
            <a:r>
              <a:rPr lang="en-US" sz="2600" b="1" dirty="0" err="1">
                <a:latin typeface="Tahoma" panose="020B0604030504040204" pitchFamily="34" charset="0"/>
                <a:ea typeface="Tahoma" panose="020B0604030504040204" pitchFamily="34" charset="0"/>
                <a:cs typeface="Tahoma" panose="020B0604030504040204" pitchFamily="34" charset="0"/>
              </a:rPr>
              <a:t>Raporu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Avrupa</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futbolunda</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kulüplerin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gelirler</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açısından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başvurdukları</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bir</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numaralı</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kaynak</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konumunda</a:t>
            </a:r>
            <a:r>
              <a:rPr lang="en-US" sz="26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909751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8B240-D693-BE8B-621A-EACB3EE7ED33}"/>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5C5FA953-D0B8-2973-251C-35C8B7069729}"/>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BABDF9C8-0450-0CE1-DC63-4F2E9927E162}"/>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8FBDEDAF-F5B4-2D1C-6C22-D8CBA31A18EC}"/>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EB7F8538-4067-F99A-7D79-67787EE2E978}"/>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UEFA ÜLKE PUANI SIRALAMASI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033BC28C-E3D5-FDF1-D532-F1F656524D26}"/>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20</a:t>
            </a:fld>
            <a:endParaRPr lang="tr-TR" b="1" dirty="0">
              <a:solidFill>
                <a:srgbClr val="FFC000"/>
              </a:solidFill>
            </a:endParaRPr>
          </a:p>
        </p:txBody>
      </p:sp>
      <p:sp>
        <p:nvSpPr>
          <p:cNvPr id="10" name="1 Başlık">
            <a:extLst>
              <a:ext uri="{FF2B5EF4-FFF2-40B4-BE49-F238E27FC236}">
                <a16:creationId xmlns:a16="http://schemas.microsoft.com/office/drawing/2014/main" id="{A4BD2423-D970-2AEA-E956-CD99A665A889}"/>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5456B4E-C35A-BD77-F877-753ACF0F0BA5}"/>
              </a:ext>
            </a:extLst>
          </p:cNvPr>
          <p:cNvSpPr txBox="1"/>
          <p:nvPr/>
        </p:nvSpPr>
        <p:spPr>
          <a:xfrm>
            <a:off x="241176" y="476672"/>
            <a:ext cx="8795320" cy="1938992"/>
          </a:xfrm>
          <a:prstGeom prst="rect">
            <a:avLst/>
          </a:prstGeom>
          <a:noFill/>
        </p:spPr>
        <p:txBody>
          <a:bodyPr wrap="square">
            <a:spAutoFit/>
          </a:bodyPr>
          <a:lstStyle/>
          <a:p>
            <a:pPr algn="just">
              <a:buNone/>
            </a:pPr>
            <a:r>
              <a:rPr lang="en-US" sz="2000" dirty="0">
                <a:latin typeface="Tahoma" panose="020B0604030504040204" pitchFamily="34" charset="0"/>
                <a:ea typeface="Tahoma" panose="020B0604030504040204" pitchFamily="34" charset="0"/>
                <a:cs typeface="Tahoma" panose="020B0604030504040204" pitchFamily="34" charset="0"/>
              </a:rPr>
              <a:t>UEFA, her </a:t>
            </a:r>
            <a:r>
              <a:rPr lang="en-US" sz="2000" dirty="0" err="1">
                <a:latin typeface="Tahoma" panose="020B0604030504040204" pitchFamily="34" charset="0"/>
                <a:ea typeface="Tahoma" panose="020B0604030504040204" pitchFamily="34" charset="0"/>
                <a:cs typeface="Tahoma" panose="020B0604030504040204" pitchFamily="34" charset="0"/>
              </a:rPr>
              <a:t>ligin</a:t>
            </a:r>
            <a:r>
              <a:rPr lang="en-US" sz="2000" dirty="0">
                <a:latin typeface="Tahoma" panose="020B0604030504040204" pitchFamily="34" charset="0"/>
                <a:ea typeface="Tahoma" panose="020B0604030504040204" pitchFamily="34" charset="0"/>
                <a:cs typeface="Tahoma" panose="020B0604030504040204" pitchFamily="34" charset="0"/>
              </a:rPr>
              <a:t> ne </a:t>
            </a:r>
            <a:r>
              <a:rPr lang="en-US" sz="2000" dirty="0" err="1">
                <a:latin typeface="Tahoma" panose="020B0604030504040204" pitchFamily="34" charset="0"/>
                <a:ea typeface="Tahoma" panose="020B0604030504040204" pitchFamily="34" charset="0"/>
                <a:cs typeface="Tahoma" panose="020B0604030504040204" pitchFamily="34" charset="0"/>
              </a:rPr>
              <a:t>kadar</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Avrupa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kupası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kontenjanı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alacağını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belirleyen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Ülke</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Katsayılarını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belirlemek</a:t>
            </a:r>
            <a:r>
              <a:rPr lang="en-US" sz="2000" dirty="0">
                <a:latin typeface="Tahoma" panose="020B0604030504040204" pitchFamily="34" charset="0"/>
                <a:ea typeface="Tahoma" panose="020B0604030504040204" pitchFamily="34" charset="0"/>
                <a:cs typeface="Tahoma" panose="020B0604030504040204" pitchFamily="34" charset="0"/>
              </a:rPr>
              <a:t> için </a:t>
            </a:r>
            <a:r>
              <a:rPr lang="en-US" sz="2000" dirty="0" err="1">
                <a:latin typeface="Tahoma" panose="020B0604030504040204" pitchFamily="34" charset="0"/>
                <a:ea typeface="Tahoma" panose="020B0604030504040204" pitchFamily="34" charset="0"/>
                <a:cs typeface="Tahoma" panose="020B0604030504040204" pitchFamily="34" charset="0"/>
              </a:rPr>
              <a:t>kullanılan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Kulüp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Katsayılarını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ayrı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ayrı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takip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ediyor</a:t>
            </a:r>
            <a:r>
              <a:rPr lang="en-US" sz="2000" dirty="0">
                <a:latin typeface="Tahoma" panose="020B0604030504040204" pitchFamily="34" charset="0"/>
                <a:ea typeface="Tahoma" panose="020B0604030504040204" pitchFamily="34" charset="0"/>
                <a:cs typeface="Tahoma" panose="020B0604030504040204" pitchFamily="34" charset="0"/>
              </a:rPr>
              <a:t>. Bu </a:t>
            </a:r>
            <a:r>
              <a:rPr lang="en-US" sz="2000" dirty="0" err="1">
                <a:latin typeface="Tahoma" panose="020B0604030504040204" pitchFamily="34" charset="0"/>
                <a:ea typeface="Tahoma" panose="020B0604030504040204" pitchFamily="34" charset="0"/>
                <a:cs typeface="Tahoma" panose="020B0604030504040204" pitchFamily="34" charset="0"/>
              </a:rPr>
              <a:t>sıralamalar</a:t>
            </a:r>
            <a:r>
              <a:rPr lang="en-US" sz="2000" dirty="0">
                <a:latin typeface="Tahoma" panose="020B0604030504040204" pitchFamily="34" charset="0"/>
                <a:ea typeface="Tahoma" panose="020B0604030504040204" pitchFamily="34" charset="0"/>
                <a:cs typeface="Tahoma" panose="020B0604030504040204" pitchFamily="34" charset="0"/>
              </a:rPr>
              <a:t>, her </a:t>
            </a:r>
            <a:r>
              <a:rPr lang="en-US" sz="2000" dirty="0" err="1">
                <a:latin typeface="Tahoma" panose="020B0604030504040204" pitchFamily="34" charset="0"/>
                <a:ea typeface="Tahoma" panose="020B0604030504040204" pitchFamily="34" charset="0"/>
                <a:cs typeface="Tahoma" panose="020B0604030504040204" pitchFamily="34" charset="0"/>
              </a:rPr>
              <a:t>Federasyona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bağlı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tüm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Kulüplerin</a:t>
            </a:r>
            <a:r>
              <a:rPr lang="en-US" sz="2000" dirty="0">
                <a:latin typeface="Tahoma" panose="020B0604030504040204" pitchFamily="34" charset="0"/>
                <a:ea typeface="Tahoma" panose="020B0604030504040204" pitchFamily="34" charset="0"/>
                <a:cs typeface="Tahoma" panose="020B0604030504040204" pitchFamily="34" charset="0"/>
              </a:rPr>
              <a:t> son 5 </a:t>
            </a:r>
            <a:r>
              <a:rPr lang="en-US" sz="2000" dirty="0" err="1">
                <a:latin typeface="Tahoma" panose="020B0604030504040204" pitchFamily="34" charset="0"/>
                <a:ea typeface="Tahoma" panose="020B0604030504040204" pitchFamily="34" charset="0"/>
                <a:cs typeface="Tahoma" panose="020B0604030504040204" pitchFamily="34" charset="0"/>
              </a:rPr>
              <a:t>sezonda</a:t>
            </a:r>
            <a:r>
              <a:rPr lang="en-US" sz="2000" dirty="0">
                <a:latin typeface="Tahoma" panose="020B0604030504040204" pitchFamily="34" charset="0"/>
                <a:ea typeface="Tahoma" panose="020B0604030504040204" pitchFamily="34" charset="0"/>
                <a:cs typeface="Tahoma" panose="020B0604030504040204" pitchFamily="34" charset="0"/>
              </a:rPr>
              <a:t> UEFA </a:t>
            </a:r>
            <a:r>
              <a:rPr lang="en-US" sz="2000" dirty="0" err="1">
                <a:latin typeface="Tahoma" panose="020B0604030504040204" pitchFamily="34" charset="0"/>
                <a:ea typeface="Tahoma" panose="020B0604030504040204" pitchFamily="34" charset="0"/>
                <a:cs typeface="Tahoma" panose="020B0604030504040204" pitchFamily="34" charset="0"/>
              </a:rPr>
              <a:t>turnuvalarında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gösterdiği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toplu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performansa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dayanıyor</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1" dirty="0">
                <a:latin typeface="Tahoma" panose="020B0604030504040204" pitchFamily="34" charset="0"/>
                <a:ea typeface="Tahoma" panose="020B0604030504040204" pitchFamily="34" charset="0"/>
                <a:cs typeface="Tahoma" panose="020B0604030504040204" pitchFamily="34" charset="0"/>
              </a:rPr>
              <a:t>Türkiye Nisan 2026 </a:t>
            </a:r>
            <a:r>
              <a:rPr lang="en-US" sz="2000" b="1" dirty="0" err="1">
                <a:latin typeface="Tahoma" panose="020B0604030504040204" pitchFamily="34" charset="0"/>
                <a:ea typeface="Tahoma" panose="020B0604030504040204" pitchFamily="34" charset="0"/>
                <a:cs typeface="Tahoma" panose="020B0604030504040204" pitchFamily="34" charset="0"/>
              </a:rPr>
              <a:t>itibariyle</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Ülke</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Puanı</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Sıralamasında</a:t>
            </a:r>
            <a:r>
              <a:rPr lang="en-US" sz="2000" b="1" dirty="0">
                <a:latin typeface="Tahoma" panose="020B0604030504040204" pitchFamily="34" charset="0"/>
                <a:ea typeface="Tahoma" panose="020B0604030504040204" pitchFamily="34" charset="0"/>
                <a:cs typeface="Tahoma" panose="020B0604030504040204" pitchFamily="34" charset="0"/>
              </a:rPr>
              <a:t> 51.875 </a:t>
            </a:r>
            <a:r>
              <a:rPr lang="en-US" sz="2000" b="1" dirty="0" err="1">
                <a:latin typeface="Tahoma" panose="020B0604030504040204" pitchFamily="34" charset="0"/>
                <a:ea typeface="Tahoma" panose="020B0604030504040204" pitchFamily="34" charset="0"/>
                <a:cs typeface="Tahoma" panose="020B0604030504040204" pitchFamily="34" charset="0"/>
              </a:rPr>
              <a:t>Puanla</a:t>
            </a:r>
            <a:r>
              <a:rPr lang="en-US" sz="2000" b="1" dirty="0">
                <a:latin typeface="Tahoma" panose="020B0604030504040204" pitchFamily="34" charset="0"/>
                <a:ea typeface="Tahoma" panose="020B0604030504040204" pitchFamily="34" charset="0"/>
                <a:cs typeface="Tahoma" panose="020B0604030504040204" pitchFamily="34" charset="0"/>
              </a:rPr>
              <a:t> 9. </a:t>
            </a:r>
            <a:r>
              <a:rPr lang="en-US" sz="2000" b="1" dirty="0" err="1">
                <a:latin typeface="Tahoma" panose="020B0604030504040204" pitchFamily="34" charset="0"/>
                <a:ea typeface="Tahoma" panose="020B0604030504040204" pitchFamily="34" charset="0"/>
                <a:cs typeface="Tahoma" panose="020B0604030504040204" pitchFamily="34" charset="0"/>
              </a:rPr>
              <a:t>konumda</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bulunuyor</a:t>
            </a:r>
            <a:r>
              <a:rPr lang="en-US" sz="2000" b="1" dirty="0">
                <a:latin typeface="Tahoma" panose="020B0604030504040204" pitchFamily="34" charset="0"/>
                <a:ea typeface="Tahoma" panose="020B0604030504040204" pitchFamily="34" charset="0"/>
                <a:cs typeface="Tahoma" panose="020B0604030504040204" pitchFamily="34" charset="0"/>
              </a:rPr>
              <a:t>.</a:t>
            </a:r>
          </a:p>
        </p:txBody>
      </p:sp>
      <p:pic>
        <p:nvPicPr>
          <p:cNvPr id="11" name="Picture 10">
            <a:extLst>
              <a:ext uri="{FF2B5EF4-FFF2-40B4-BE49-F238E27FC236}">
                <a16:creationId xmlns:a16="http://schemas.microsoft.com/office/drawing/2014/main" id="{406A362F-8212-05AB-3C12-3965D742527D}"/>
              </a:ext>
            </a:extLst>
          </p:cNvPr>
          <p:cNvPicPr>
            <a:picLocks noChangeAspect="1"/>
          </p:cNvPicPr>
          <p:nvPr/>
        </p:nvPicPr>
        <p:blipFill>
          <a:blip r:embed="rId3"/>
          <a:stretch>
            <a:fillRect/>
          </a:stretch>
        </p:blipFill>
        <p:spPr>
          <a:xfrm>
            <a:off x="3203848" y="2415664"/>
            <a:ext cx="3672408" cy="3849031"/>
          </a:xfrm>
          <a:prstGeom prst="rect">
            <a:avLst/>
          </a:prstGeom>
        </p:spPr>
      </p:pic>
    </p:spTree>
    <p:extLst>
      <p:ext uri="{BB962C8B-B14F-4D97-AF65-F5344CB8AC3E}">
        <p14:creationId xmlns:p14="http://schemas.microsoft.com/office/powerpoint/2010/main" val="186685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CDA01-F9F5-B618-F6AB-A10FEE9D0BBB}"/>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97C46240-11E7-04C9-C23B-FB8B3E6E2EC8}"/>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011D4BE3-D3FA-BB90-3E39-987613D8E6E9}"/>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B0D1C8A4-51E4-C10C-F3CB-2235EE477DDE}"/>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845451BF-5446-FA84-7129-A90F9E15BC5E}"/>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UEFA KULÜP PUANI SIRALAMASI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D2E9D100-14CF-725E-3C95-4D6C9D3552DA}"/>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21</a:t>
            </a:fld>
            <a:endParaRPr lang="tr-TR" b="1" dirty="0">
              <a:solidFill>
                <a:srgbClr val="FFC000"/>
              </a:solidFill>
            </a:endParaRPr>
          </a:p>
        </p:txBody>
      </p:sp>
      <p:sp>
        <p:nvSpPr>
          <p:cNvPr id="10" name="1 Başlık">
            <a:extLst>
              <a:ext uri="{FF2B5EF4-FFF2-40B4-BE49-F238E27FC236}">
                <a16:creationId xmlns:a16="http://schemas.microsoft.com/office/drawing/2014/main" id="{AF297357-8837-1CA4-A963-722EABE1928D}"/>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AA3D0309-3B68-9EAF-688B-CC3EAFA66551}"/>
              </a:ext>
            </a:extLst>
          </p:cNvPr>
          <p:cNvSpPr/>
          <p:nvPr/>
        </p:nvSpPr>
        <p:spPr>
          <a:xfrm>
            <a:off x="-180528" y="594548"/>
            <a:ext cx="9144000" cy="5970865"/>
          </a:xfrm>
          <a:prstGeom prst="rect">
            <a:avLst/>
          </a:prstGeom>
        </p:spPr>
        <p:txBody>
          <a:bodyPr wrap="square">
            <a:spAutoFit/>
          </a:bodyPr>
          <a:lstStyle/>
          <a:p>
            <a:pPr marL="628650" lvl="1" indent="-449263" algn="just">
              <a:spcBef>
                <a:spcPts val="600"/>
              </a:spcBef>
              <a:buSzPct val="150000"/>
              <a:buFont typeface="Wingdings" panose="05000000000000000000" pitchFamily="2" charset="2"/>
              <a:buChar char="ü"/>
            </a:pPr>
            <a:r>
              <a:rPr lang="en-US" sz="2400" b="1" dirty="0" err="1">
                <a:latin typeface="Tahoma" panose="020B0604030504040204" pitchFamily="34" charset="0"/>
                <a:ea typeface="Tahoma" panose="020B0604030504040204" pitchFamily="34" charset="0"/>
                <a:cs typeface="Tahoma" panose="020B0604030504040204" pitchFamily="34" charset="0"/>
              </a:rPr>
              <a:t>Kulüp</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Puanı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Puanı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takımın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kura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çekimlerinde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seribaşı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olup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olmayacağını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belirliyor</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Kulübün</a:t>
            </a:r>
            <a:r>
              <a:rPr lang="en-US" sz="2400" dirty="0">
                <a:latin typeface="Tahoma" panose="020B0604030504040204" pitchFamily="34" charset="0"/>
                <a:ea typeface="Tahoma" panose="020B0604030504040204" pitchFamily="34" charset="0"/>
                <a:cs typeface="Tahoma" panose="020B0604030504040204" pitchFamily="34" charset="0"/>
              </a:rPr>
              <a:t> son 5 </a:t>
            </a:r>
            <a:r>
              <a:rPr lang="en-US" sz="2400" dirty="0" err="1">
                <a:latin typeface="Tahoma" panose="020B0604030504040204" pitchFamily="34" charset="0"/>
                <a:ea typeface="Tahoma" panose="020B0604030504040204" pitchFamily="34" charset="0"/>
                <a:cs typeface="Tahoma" panose="020B0604030504040204" pitchFamily="34" charset="0"/>
              </a:rPr>
              <a:t>yılda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topladığı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puanlar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esas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alınıyor</a:t>
            </a:r>
            <a:r>
              <a:rPr lang="en-US" sz="24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Wingdings" panose="05000000000000000000" pitchFamily="2" charset="2"/>
              <a:buChar char="ü"/>
            </a:pPr>
            <a:r>
              <a:rPr lang="en-US" sz="2400" b="1" dirty="0">
                <a:latin typeface="Tahoma" panose="020B0604030504040204" pitchFamily="34" charset="0"/>
                <a:ea typeface="Tahoma" panose="020B0604030504040204" pitchFamily="34" charset="0"/>
                <a:cs typeface="Tahoma" panose="020B0604030504040204" pitchFamily="34" charset="0"/>
              </a:rPr>
              <a:t>Bonus </a:t>
            </a:r>
            <a:r>
              <a:rPr lang="en-US" sz="2400" b="1" dirty="0" err="1">
                <a:latin typeface="Tahoma" panose="020B0604030504040204" pitchFamily="34" charset="0"/>
                <a:ea typeface="Tahoma" panose="020B0604030504040204" pitchFamily="34" charset="0"/>
                <a:cs typeface="Tahoma" panose="020B0604030504040204" pitchFamily="34" charset="0"/>
              </a:rPr>
              <a:t>Puanlar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2024-25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sezonuyla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birlikte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UEFA’nın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İsviçre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Sistemi”ne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geçmesiyle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bonus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puan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sisteminde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güncellemeler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yapıldı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Artık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sadece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maç</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sonuçları</a:t>
            </a:r>
            <a:r>
              <a:rPr lang="en-US" sz="2400" dirty="0">
                <a:latin typeface="Tahoma" panose="020B0604030504040204" pitchFamily="34" charset="0"/>
                <a:ea typeface="Tahoma" panose="020B0604030504040204" pitchFamily="34" charset="0"/>
                <a:cs typeface="Tahoma" panose="020B0604030504040204" pitchFamily="34" charset="0"/>
              </a:rPr>
              <a:t> değil, Lig </a:t>
            </a:r>
            <a:r>
              <a:rPr lang="en-US" sz="2400" dirty="0" err="1">
                <a:latin typeface="Tahoma" panose="020B0604030504040204" pitchFamily="34" charset="0"/>
                <a:ea typeface="Tahoma" panose="020B0604030504040204" pitchFamily="34" charset="0"/>
                <a:cs typeface="Tahoma" panose="020B0604030504040204" pitchFamily="34" charset="0"/>
              </a:rPr>
              <a:t>Aşaması’ndaki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sıralama</a:t>
            </a:r>
            <a:r>
              <a:rPr lang="en-US" sz="2400" dirty="0">
                <a:latin typeface="Tahoma" panose="020B0604030504040204" pitchFamily="34" charset="0"/>
                <a:ea typeface="Tahoma" panose="020B0604030504040204" pitchFamily="34" charset="0"/>
                <a:cs typeface="Tahoma" panose="020B0604030504040204" pitchFamily="34" charset="0"/>
              </a:rPr>
              <a:t> da </a:t>
            </a:r>
            <a:r>
              <a:rPr lang="en-US" sz="2400" dirty="0" err="1">
                <a:latin typeface="Tahoma" panose="020B0604030504040204" pitchFamily="34" charset="0"/>
                <a:ea typeface="Tahoma" panose="020B0604030504040204" pitchFamily="34" charset="0"/>
                <a:cs typeface="Tahoma" panose="020B0604030504040204" pitchFamily="34" charset="0"/>
              </a:rPr>
              <a:t>takımlara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getiriyor</a:t>
            </a:r>
            <a:r>
              <a:rPr lang="en-US" sz="24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Wingdings" panose="05000000000000000000" pitchFamily="2" charset="2"/>
              <a:buChar char="ü"/>
            </a:pPr>
            <a:r>
              <a:rPr lang="en-US" sz="2400" b="1" dirty="0" err="1">
                <a:latin typeface="Tahoma" panose="020B0604030504040204" pitchFamily="34" charset="0"/>
                <a:ea typeface="Tahoma" panose="020B0604030504040204" pitchFamily="34" charset="0"/>
                <a:cs typeface="Tahoma" panose="020B0604030504040204" pitchFamily="34" charset="0"/>
              </a:rPr>
              <a:t>Katılım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Bonusu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ŞL lig </a:t>
            </a:r>
            <a:r>
              <a:rPr lang="en-US" sz="2400" dirty="0" err="1">
                <a:latin typeface="Tahoma" panose="020B0604030504040204" pitchFamily="34" charset="0"/>
                <a:ea typeface="Tahoma" panose="020B0604030504040204" pitchFamily="34" charset="0"/>
                <a:cs typeface="Tahoma" panose="020B0604030504040204" pitchFamily="34" charset="0"/>
              </a:rPr>
              <a:t>aşamasına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kalan</a:t>
            </a:r>
            <a:r>
              <a:rPr lang="en-US" sz="2400" dirty="0">
                <a:latin typeface="Tahoma" panose="020B0604030504040204" pitchFamily="34" charset="0"/>
                <a:ea typeface="Tahoma" panose="020B0604030504040204" pitchFamily="34" charset="0"/>
                <a:cs typeface="Tahoma" panose="020B0604030504040204" pitchFamily="34" charset="0"/>
              </a:rPr>
              <a:t> her </a:t>
            </a:r>
            <a:r>
              <a:rPr lang="en-US" sz="2400" dirty="0" err="1">
                <a:latin typeface="Tahoma" panose="020B0604030504040204" pitchFamily="34" charset="0"/>
                <a:ea typeface="Tahoma" panose="020B0604030504040204" pitchFamily="34" charset="0"/>
                <a:cs typeface="Tahoma" panose="020B0604030504040204" pitchFamily="34" charset="0"/>
              </a:rPr>
              <a:t>takım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doğrudan</a:t>
            </a:r>
            <a:r>
              <a:rPr lang="en-US" sz="2400" dirty="0">
                <a:latin typeface="Tahoma" panose="020B0604030504040204" pitchFamily="34" charset="0"/>
                <a:ea typeface="Tahoma" panose="020B0604030504040204" pitchFamily="34" charset="0"/>
                <a:cs typeface="Tahoma" panose="020B0604030504040204" pitchFamily="34" charset="0"/>
              </a:rPr>
              <a:t> bonus </a:t>
            </a:r>
            <a:r>
              <a:rPr lang="en-US" sz="2400" dirty="0" err="1">
                <a:latin typeface="Tahoma" panose="020B0604030504040204" pitchFamily="34" charset="0"/>
                <a:ea typeface="Tahoma" panose="020B0604030504040204" pitchFamily="34" charset="0"/>
                <a:cs typeface="Tahoma" panose="020B0604030504040204" pitchFamily="34" charset="0"/>
              </a:rPr>
              <a:t>puan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alıyor</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Wingdings" panose="05000000000000000000" pitchFamily="2" charset="2"/>
              <a:buChar char="ü"/>
            </a:pP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Bu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sistem</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sayesinde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ülkenin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takımları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ne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kadar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istikrarlı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galibiyet</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alırsa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o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ülkenin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UEFA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Kupaları’na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daha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fazla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takım</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gönderme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şansı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diğer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ifadeyle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doğrudan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katılım</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hakkı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o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kadar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artıyor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p>
          <a:p>
            <a:pPr marL="179387" lvl="1" algn="just">
              <a:spcBef>
                <a:spcPts val="600"/>
              </a:spcBef>
              <a:buSzPct val="150000"/>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15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963B2-6E01-9B6E-4545-79795BA7E675}"/>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ECBD2AFC-F59B-8E72-5EB2-78BDB95F972F}"/>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E3FDC268-DC1A-E5B0-5400-53CDDE4DB062}"/>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52D21957-6009-8757-6523-670856D7175F}"/>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F5C049EF-A918-83A7-1B70-EE3665CFB7A7}"/>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UEFA KULÜP PUANI SIRALAMASI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9E533B50-68DF-4B0D-4532-1D208D3873E5}"/>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22</a:t>
            </a:fld>
            <a:endParaRPr lang="tr-TR" b="1" dirty="0">
              <a:solidFill>
                <a:srgbClr val="FFC000"/>
              </a:solidFill>
            </a:endParaRPr>
          </a:p>
        </p:txBody>
      </p:sp>
      <p:sp>
        <p:nvSpPr>
          <p:cNvPr id="10" name="1 Başlık">
            <a:extLst>
              <a:ext uri="{FF2B5EF4-FFF2-40B4-BE49-F238E27FC236}">
                <a16:creationId xmlns:a16="http://schemas.microsoft.com/office/drawing/2014/main" id="{02841EF5-8600-81B6-4D81-1904DC29C0C0}"/>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25AB31A4-015D-8609-AFEB-D786E7815FF4}"/>
              </a:ext>
            </a:extLst>
          </p:cNvPr>
          <p:cNvSpPr/>
          <p:nvPr/>
        </p:nvSpPr>
        <p:spPr>
          <a:xfrm>
            <a:off x="-180528" y="404664"/>
            <a:ext cx="9144000" cy="6078587"/>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b="1" dirty="0" err="1">
                <a:latin typeface="Tahoma" panose="020B0604030504040204" pitchFamily="34" charset="0"/>
                <a:ea typeface="Tahoma" panose="020B0604030504040204" pitchFamily="34" charset="0"/>
                <a:cs typeface="Tahoma" panose="020B0604030504040204" pitchFamily="34" charset="0"/>
              </a:rPr>
              <a:t>Kulüp</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Puanı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ŞL’ne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katılan</a:t>
            </a:r>
            <a:r>
              <a:rPr lang="en-US" sz="2400" dirty="0">
                <a:latin typeface="Tahoma" panose="020B0604030504040204" pitchFamily="34" charset="0"/>
                <a:ea typeface="Tahoma" panose="020B0604030504040204" pitchFamily="34" charset="0"/>
                <a:cs typeface="Tahoma" panose="020B0604030504040204" pitchFamily="34" charset="0"/>
              </a:rPr>
              <a:t> 36 </a:t>
            </a:r>
            <a:r>
              <a:rPr lang="en-US" sz="2400" dirty="0" err="1">
                <a:latin typeface="Tahoma" panose="020B0604030504040204" pitchFamily="34" charset="0"/>
                <a:ea typeface="Tahoma" panose="020B0604030504040204" pitchFamily="34" charset="0"/>
                <a:cs typeface="Tahoma" panose="020B0604030504040204" pitchFamily="34" charset="0"/>
              </a:rPr>
              <a:t>takıma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Kulüplerin</a:t>
            </a:r>
            <a:r>
              <a:rPr lang="en-US" sz="2400" dirty="0">
                <a:latin typeface="Tahoma" panose="020B0604030504040204" pitchFamily="34" charset="0"/>
                <a:ea typeface="Tahoma" panose="020B0604030504040204" pitchFamily="34" charset="0"/>
                <a:cs typeface="Tahoma" panose="020B0604030504040204" pitchFamily="34" charset="0"/>
              </a:rPr>
              <a:t> TV </a:t>
            </a:r>
            <a:r>
              <a:rPr lang="en-US" sz="2400" dirty="0" err="1">
                <a:latin typeface="Tahoma" panose="020B0604030504040204" pitchFamily="34" charset="0"/>
                <a:ea typeface="Tahoma" panose="020B0604030504040204" pitchFamily="34" charset="0"/>
                <a:cs typeface="Tahoma" panose="020B0604030504040204" pitchFamily="34" charset="0"/>
              </a:rPr>
              <a:t>pazarı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değerleri</a:t>
            </a:r>
            <a:r>
              <a:rPr lang="en-US" sz="2400" dirty="0">
                <a:latin typeface="Tahoma" panose="020B0604030504040204" pitchFamily="34" charset="0"/>
                <a:ea typeface="Tahoma" panose="020B0604030504040204" pitchFamily="34" charset="0"/>
                <a:cs typeface="Tahoma" panose="020B0604030504040204" pitchFamily="34" charset="0"/>
              </a:rPr>
              <a:t> ŞL </a:t>
            </a:r>
            <a:r>
              <a:rPr lang="en-US" sz="2400" dirty="0" err="1">
                <a:latin typeface="Tahoma" panose="020B0604030504040204" pitchFamily="34" charset="0"/>
                <a:ea typeface="Tahoma" panose="020B0604030504040204" pitchFamily="34" charset="0"/>
                <a:cs typeface="Tahoma" panose="020B0604030504040204" pitchFamily="34" charset="0"/>
              </a:rPr>
              <a:t>grup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aşamasına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katılan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Kulüplerin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ülkelerindeki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yayıncı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kuruluşun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UEFA’ya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ilgili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sezon</a:t>
            </a:r>
            <a:r>
              <a:rPr lang="en-US" sz="2400" dirty="0">
                <a:latin typeface="Tahoma" panose="020B0604030504040204" pitchFamily="34" charset="0"/>
                <a:ea typeface="Tahoma" panose="020B0604030504040204" pitchFamily="34" charset="0"/>
                <a:cs typeface="Tahoma" panose="020B0604030504040204" pitchFamily="34" charset="0"/>
              </a:rPr>
              <a:t> için </a:t>
            </a:r>
            <a:r>
              <a:rPr lang="en-US" sz="2400" dirty="0" err="1">
                <a:latin typeface="Tahoma" panose="020B0604030504040204" pitchFamily="34" charset="0"/>
                <a:ea typeface="Tahoma" panose="020B0604030504040204" pitchFamily="34" charset="0"/>
                <a:cs typeface="Tahoma" panose="020B0604030504040204" pitchFamily="34" charset="0"/>
              </a:rPr>
              <a:t>ödediği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yayın</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reklam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gelirleri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dikkate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alınarak</a:t>
            </a:r>
            <a:r>
              <a:rPr lang="en-US" sz="2400" dirty="0">
                <a:latin typeface="Tahoma" panose="020B0604030504040204" pitchFamily="34" charset="0"/>
                <a:ea typeface="Tahoma" panose="020B0604030504040204" pitchFamily="34" charset="0"/>
                <a:cs typeface="Tahoma" panose="020B0604030504040204" pitchFamily="34" charset="0"/>
              </a:rPr>
              <a:t> UEFA </a:t>
            </a:r>
            <a:r>
              <a:rPr lang="en-US" sz="2400" dirty="0" err="1">
                <a:latin typeface="Tahoma" panose="020B0604030504040204" pitchFamily="34" charset="0"/>
                <a:ea typeface="Tahoma" panose="020B0604030504040204" pitchFamily="34" charset="0"/>
                <a:cs typeface="Tahoma" panose="020B0604030504040204" pitchFamily="34" charset="0"/>
              </a:rPr>
              <a:t>tarafından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hesaplanıyor</a:t>
            </a:r>
            <a:r>
              <a:rPr lang="en-US" sz="2400" dirty="0">
                <a:latin typeface="Tahoma" panose="020B0604030504040204" pitchFamily="34" charset="0"/>
                <a:ea typeface="Tahoma" panose="020B0604030504040204" pitchFamily="34" charset="0"/>
                <a:cs typeface="Tahoma" panose="020B0604030504040204" pitchFamily="34" charset="0"/>
              </a:rPr>
              <a:t> ancak </a:t>
            </a:r>
            <a:r>
              <a:rPr lang="en-US" sz="2400" dirty="0" err="1">
                <a:latin typeface="Tahoma" panose="020B0604030504040204" pitchFamily="34" charset="0"/>
                <a:ea typeface="Tahoma" panose="020B0604030504040204" pitchFamily="34" charset="0"/>
                <a:cs typeface="Tahoma" panose="020B0604030504040204" pitchFamily="34" charset="0"/>
              </a:rPr>
              <a:t>kamuoyuyla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paylaşılmıyor</a:t>
            </a:r>
            <a:r>
              <a:rPr lang="en-US" sz="2400" dirty="0">
                <a:latin typeface="Tahoma" panose="020B0604030504040204" pitchFamily="34" charset="0"/>
                <a:ea typeface="Tahoma" panose="020B0604030504040204" pitchFamily="34" charset="0"/>
                <a:cs typeface="Tahoma" panose="020B0604030504040204" pitchFamily="34" charset="0"/>
              </a:rPr>
              <a:t>. Bu </a:t>
            </a:r>
            <a:r>
              <a:rPr lang="en-US" sz="2400" dirty="0" err="1">
                <a:latin typeface="Tahoma" panose="020B0604030504040204" pitchFamily="34" charset="0"/>
                <a:ea typeface="Tahoma" panose="020B0604030504040204" pitchFamily="34" charset="0"/>
                <a:cs typeface="Tahoma" panose="020B0604030504040204" pitchFamily="34" charset="0"/>
              </a:rPr>
              <a:t>hesaba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Kulüplerin</a:t>
            </a:r>
            <a:r>
              <a:rPr lang="en-US" sz="2400" dirty="0">
                <a:latin typeface="Tahoma" panose="020B0604030504040204" pitchFamily="34" charset="0"/>
                <a:ea typeface="Tahoma" panose="020B0604030504040204" pitchFamily="34" charset="0"/>
                <a:cs typeface="Tahoma" panose="020B0604030504040204" pitchFamily="34" charset="0"/>
              </a:rPr>
              <a:t> UEFA </a:t>
            </a:r>
            <a:r>
              <a:rPr lang="en-US" sz="2400" dirty="0" err="1">
                <a:latin typeface="Tahoma" panose="020B0604030504040204" pitchFamily="34" charset="0"/>
                <a:ea typeface="Tahoma" panose="020B0604030504040204" pitchFamily="34" charset="0"/>
                <a:cs typeface="Tahoma" panose="020B0604030504040204" pitchFamily="34" charset="0"/>
              </a:rPr>
              <a:t>Kupalarında</a:t>
            </a:r>
            <a:r>
              <a:rPr lang="en-US" sz="2400" dirty="0">
                <a:latin typeface="Tahoma" panose="020B0604030504040204" pitchFamily="34" charset="0"/>
                <a:ea typeface="Tahoma" panose="020B0604030504040204" pitchFamily="34" charset="0"/>
                <a:cs typeface="Tahoma" panose="020B0604030504040204" pitchFamily="34" charset="0"/>
              </a:rPr>
              <a:t> son 5 </a:t>
            </a:r>
            <a:r>
              <a:rPr lang="en-US" sz="2400" dirty="0" err="1">
                <a:latin typeface="Tahoma" panose="020B0604030504040204" pitchFamily="34" charset="0"/>
                <a:ea typeface="Tahoma" panose="020B0604030504040204" pitchFamily="34" charset="0"/>
                <a:cs typeface="Tahoma" panose="020B0604030504040204" pitchFamily="34" charset="0"/>
              </a:rPr>
              <a:t>sezondur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çizdikleri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başarı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performansıyla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ilgili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puanlamadan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elde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edilen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puanda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eklenerek</a:t>
            </a:r>
            <a:r>
              <a:rPr lang="en-US" sz="2400" dirty="0">
                <a:latin typeface="Tahoma" panose="020B0604030504040204" pitchFamily="34" charset="0"/>
                <a:ea typeface="Tahoma" panose="020B0604030504040204" pitchFamily="34" charset="0"/>
                <a:cs typeface="Tahoma" panose="020B0604030504040204" pitchFamily="34" charset="0"/>
              </a:rPr>
              <a:t> UEFA </a:t>
            </a:r>
            <a:r>
              <a:rPr lang="en-US" sz="2400" dirty="0" err="1">
                <a:latin typeface="Tahoma" panose="020B0604030504040204" pitchFamily="34" charset="0"/>
                <a:ea typeface="Tahoma" panose="020B0604030504040204" pitchFamily="34" charset="0"/>
                <a:cs typeface="Tahoma" panose="020B0604030504040204" pitchFamily="34" charset="0"/>
              </a:rPr>
              <a:t>tarafından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sıralamaya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alındıktan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sonra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dağıtılan</a:t>
            </a:r>
            <a:r>
              <a:rPr lang="en-US" sz="2400" dirty="0">
                <a:latin typeface="Tahoma" panose="020B0604030504040204" pitchFamily="34" charset="0"/>
                <a:ea typeface="Tahoma" panose="020B0604030504040204" pitchFamily="34" charset="0"/>
                <a:cs typeface="Tahoma" panose="020B0604030504040204" pitchFamily="34" charset="0"/>
              </a:rPr>
              <a:t> TV </a:t>
            </a:r>
            <a:r>
              <a:rPr lang="en-US" sz="2400" dirty="0" err="1">
                <a:latin typeface="Tahoma" panose="020B0604030504040204" pitchFamily="34" charset="0"/>
                <a:ea typeface="Tahoma" panose="020B0604030504040204" pitchFamily="34" charset="0"/>
                <a:cs typeface="Tahoma" panose="020B0604030504040204" pitchFamily="34" charset="0"/>
              </a:rPr>
              <a:t>yayın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geliri</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değer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payı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ödemelerinin</a:t>
            </a:r>
            <a:r>
              <a:rPr lang="en-US" sz="2400" dirty="0">
                <a:latin typeface="Tahoma" panose="020B0604030504040204" pitchFamily="34" charset="0"/>
                <a:ea typeface="Tahoma" panose="020B0604030504040204" pitchFamily="34" charset="0"/>
                <a:cs typeface="Tahoma" panose="020B0604030504040204" pitchFamily="34" charset="0"/>
              </a:rPr>
              <a:t> ilk </a:t>
            </a:r>
            <a:r>
              <a:rPr lang="en-US" sz="2400" dirty="0" err="1">
                <a:latin typeface="Tahoma" panose="020B0604030504040204" pitchFamily="34" charset="0"/>
                <a:ea typeface="Tahoma" panose="020B0604030504040204" pitchFamily="34" charset="0"/>
                <a:cs typeface="Tahoma" panose="020B0604030504040204" pitchFamily="34" charset="0"/>
              </a:rPr>
              <a:t>taksiti</a:t>
            </a:r>
            <a:r>
              <a:rPr lang="en-US" sz="2400" dirty="0">
                <a:latin typeface="Tahoma" panose="020B0604030504040204" pitchFamily="34" charset="0"/>
                <a:ea typeface="Tahoma" panose="020B0604030504040204" pitchFamily="34" charset="0"/>
                <a:cs typeface="Tahoma" panose="020B0604030504040204" pitchFamily="34" charset="0"/>
              </a:rPr>
              <a:t> Eylül </a:t>
            </a:r>
            <a:r>
              <a:rPr lang="en-US" sz="2400" dirty="0" err="1">
                <a:latin typeface="Tahoma" panose="020B0604030504040204" pitchFamily="34" charset="0"/>
                <a:ea typeface="Tahoma" panose="020B0604030504040204" pitchFamily="34" charset="0"/>
                <a:cs typeface="Tahoma" panose="020B0604030504040204" pitchFamily="34" charset="0"/>
              </a:rPr>
              <a:t>ayında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kesinleşen</a:t>
            </a:r>
            <a:r>
              <a:rPr lang="en-US" sz="2400" dirty="0">
                <a:latin typeface="Tahoma" panose="020B0604030504040204" pitchFamily="34" charset="0"/>
                <a:ea typeface="Tahoma" panose="020B0604030504040204" pitchFamily="34" charset="0"/>
                <a:cs typeface="Tahoma" panose="020B0604030504040204" pitchFamily="34" charset="0"/>
              </a:rPr>
              <a:t> sportif </a:t>
            </a:r>
            <a:r>
              <a:rPr lang="en-US" sz="2400" dirty="0" err="1">
                <a:latin typeface="Tahoma" panose="020B0604030504040204" pitchFamily="34" charset="0"/>
                <a:ea typeface="Tahoma" panose="020B0604030504040204" pitchFamily="34" charset="0"/>
                <a:cs typeface="Tahoma" panose="020B0604030504040204" pitchFamily="34" charset="0"/>
              </a:rPr>
              <a:t>sonuca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göre</a:t>
            </a:r>
            <a:r>
              <a:rPr lang="en-US" sz="2400" dirty="0">
                <a:latin typeface="Tahoma" panose="020B0604030504040204" pitchFamily="34" charset="0"/>
                <a:ea typeface="Tahoma" panose="020B0604030504040204" pitchFamily="34" charset="0"/>
                <a:cs typeface="Tahoma" panose="020B0604030504040204" pitchFamily="34" charset="0"/>
              </a:rPr>
              <a:t> de </a:t>
            </a:r>
            <a:r>
              <a:rPr lang="en-US" sz="2400" dirty="0" err="1">
                <a:latin typeface="Tahoma" panose="020B0604030504040204" pitchFamily="34" charset="0"/>
                <a:ea typeface="Tahoma" panose="020B0604030504040204" pitchFamily="34" charset="0"/>
                <a:cs typeface="Tahoma" panose="020B0604030504040204" pitchFamily="34" charset="0"/>
              </a:rPr>
              <a:t>bakiye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ikinci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taksiti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ise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Mayıs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ayında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Kulüplere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ödeniyor</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Söz</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konusu</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yüksek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sportif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başarıya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endeksli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ve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yayın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havuzuna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bağlı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olarak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kazanılan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primler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Türk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takımlarının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ŞL’de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istikrarlı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olarak boy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göstermesinin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her zaman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önceliği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olması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gerektiğini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çok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açık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şekilde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ortaya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koyuyor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423244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189B6-09C5-4433-1A48-16954D3CD421}"/>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A297CEAC-AEA4-6FA3-6B58-436BD2B3916F}"/>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560FA257-6791-8A07-79A0-554CAC056FD1}"/>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1221425F-46CC-C00E-2928-E44F42199231}"/>
              </a:ext>
            </a:extLst>
          </p:cNvPr>
          <p:cNvPicPr>
            <a:picLocks noChangeAspect="1"/>
          </p:cNvPicPr>
          <p:nvPr/>
        </p:nvPicPr>
        <p:blipFill>
          <a:blip r:embed="rId3"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3D8593FC-BA65-28F9-A3FC-363F7F60B60D}"/>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UEFA KULÜP KATSAYI SIRALAMASI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5ADFC46F-7532-607E-26FF-4E092EDF5A0F}"/>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23</a:t>
            </a:fld>
            <a:endParaRPr lang="tr-TR" b="1" dirty="0">
              <a:solidFill>
                <a:srgbClr val="FFC000"/>
              </a:solidFill>
            </a:endParaRPr>
          </a:p>
        </p:txBody>
      </p:sp>
      <p:sp>
        <p:nvSpPr>
          <p:cNvPr id="10" name="1 Başlık">
            <a:extLst>
              <a:ext uri="{FF2B5EF4-FFF2-40B4-BE49-F238E27FC236}">
                <a16:creationId xmlns:a16="http://schemas.microsoft.com/office/drawing/2014/main" id="{8D4D742E-7D3B-9554-AC8D-303C42E7776D}"/>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46A1EF22-4CCE-BAD7-AAEC-CCC11517A812}"/>
              </a:ext>
            </a:extLst>
          </p:cNvPr>
          <p:cNvPicPr>
            <a:picLocks noChangeAspect="1"/>
          </p:cNvPicPr>
          <p:nvPr/>
        </p:nvPicPr>
        <p:blipFill>
          <a:blip r:embed="rId4"/>
          <a:stretch>
            <a:fillRect/>
          </a:stretch>
        </p:blipFill>
        <p:spPr>
          <a:xfrm>
            <a:off x="3419872" y="1196753"/>
            <a:ext cx="3528392" cy="5040560"/>
          </a:xfrm>
          <a:prstGeom prst="rect">
            <a:avLst/>
          </a:prstGeom>
        </p:spPr>
      </p:pic>
      <p:sp>
        <p:nvSpPr>
          <p:cNvPr id="17" name="TextBox 16">
            <a:extLst>
              <a:ext uri="{FF2B5EF4-FFF2-40B4-BE49-F238E27FC236}">
                <a16:creationId xmlns:a16="http://schemas.microsoft.com/office/drawing/2014/main" id="{8991B4E6-4E6E-6448-9F11-B1D769255B7D}"/>
              </a:ext>
            </a:extLst>
          </p:cNvPr>
          <p:cNvSpPr txBox="1"/>
          <p:nvPr/>
        </p:nvSpPr>
        <p:spPr>
          <a:xfrm>
            <a:off x="-36512" y="521296"/>
            <a:ext cx="8865890" cy="1015663"/>
          </a:xfrm>
          <a:prstGeom prst="rect">
            <a:avLst/>
          </a:prstGeom>
          <a:noFill/>
        </p:spPr>
        <p:txBody>
          <a:bodyPr wrap="square">
            <a:spAutoFit/>
          </a:bodyPr>
          <a:lstStyle/>
          <a:p>
            <a:pPr marL="342900" indent="-342900" algn="just">
              <a:spcBef>
                <a:spcPts val="600"/>
              </a:spcBef>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5 </a:t>
            </a:r>
            <a:r>
              <a:rPr lang="en-US" sz="2000" b="1" dirty="0" err="1">
                <a:latin typeface="Tahoma" panose="020B0604030504040204" pitchFamily="34" charset="0"/>
                <a:ea typeface="Tahoma" panose="020B0604030504040204" pitchFamily="34" charset="0"/>
                <a:cs typeface="Tahoma" panose="020B0604030504040204" pitchFamily="34" charset="0"/>
              </a:rPr>
              <a:t>sezonluk</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hesaplama</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döneminde</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topladığımız</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53.5 </a:t>
            </a:r>
            <a:r>
              <a:rPr lang="en-US" sz="20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puanla</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 Nisan 2026 </a:t>
            </a:r>
            <a:r>
              <a:rPr lang="en-US" sz="20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itibariyle</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 UEFA</a:t>
            </a:r>
            <a:r>
              <a:rPr lang="en-US" sz="2000"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0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Kulüp</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0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Katsayı</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0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Sıralama’sında</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 Galatasaray 40. </a:t>
            </a:r>
            <a:r>
              <a:rPr lang="en-US" sz="20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sırada</a:t>
            </a:r>
            <a:r>
              <a:rPr lang="en-US" sz="20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yer</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almakta</a:t>
            </a:r>
            <a:r>
              <a:rPr lang="en-US" sz="2000" b="1"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4621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24</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p:cNvSpPr>
            <a:spLocks noGrp="1"/>
          </p:cNvSpPr>
          <p:nvPr>
            <p:ph idx="1"/>
          </p:nvPr>
        </p:nvSpPr>
        <p:spPr>
          <a:xfrm>
            <a:off x="98598" y="44624"/>
            <a:ext cx="8649866" cy="576064"/>
          </a:xfrm>
        </p:spPr>
        <p:txBody>
          <a:bodyPr>
            <a:normAutofit/>
          </a:bodyPr>
          <a:lstStyle/>
          <a:p>
            <a:pPr marL="0" indent="0" algn="ctr">
              <a:buNone/>
            </a:pPr>
            <a:r>
              <a:rPr lang="en-US" sz="2400" b="1" dirty="0">
                <a:solidFill>
                  <a:srgbClr val="FFCC00"/>
                </a:solidFill>
                <a:latin typeface="Tahoma" panose="020B0604030504040204" pitchFamily="34" charset="0"/>
                <a:ea typeface="Tahoma" panose="020B0604030504040204" pitchFamily="34" charset="0"/>
                <a:cs typeface="Tahoma" panose="020B0604030504040204" pitchFamily="34" charset="0"/>
              </a:rPr>
              <a:t>FUTBOLDA İYİ YÖNETİM ve DEĞER ZİNCİRİ</a:t>
            </a:r>
            <a:endParaRPr lang="en-GB" sz="24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214313" y="548680"/>
            <a:ext cx="8929687" cy="646331"/>
          </a:xfrm>
          <a:prstGeom prst="rect">
            <a:avLst/>
          </a:prstGeom>
        </p:spPr>
        <p:txBody>
          <a:bodyPr>
            <a:spAutoFit/>
          </a:bodyPr>
          <a:lstStyle/>
          <a:p>
            <a:pPr algn="ctr">
              <a:defRPr/>
            </a:pPr>
            <a:r>
              <a:rPr lang="tr-TR" b="1" dirty="0">
                <a:latin typeface="Tahoma" panose="020B0604030504040204" pitchFamily="34" charset="0"/>
                <a:ea typeface="Tahoma" panose="020B0604030504040204" pitchFamily="34" charset="0"/>
                <a:cs typeface="Tahoma" panose="020B0604030504040204" pitchFamily="34" charset="0"/>
              </a:rPr>
              <a:t>Futbol endüstrisinde İyi Yönetim’in birinci koşulu, </a:t>
            </a:r>
            <a:r>
              <a:rPr lang="tr-TR" b="1" u="sng" dirty="0">
                <a:latin typeface="Tahoma" panose="020B0604030504040204" pitchFamily="34" charset="0"/>
                <a:ea typeface="Tahoma" panose="020B0604030504040204" pitchFamily="34" charset="0"/>
                <a:cs typeface="Tahoma" panose="020B0604030504040204" pitchFamily="34" charset="0"/>
              </a:rPr>
              <a:t>hedeflerin net bir stratejiyle belirlenmesidir</a:t>
            </a:r>
            <a:endParaRPr lang="tr-TR" b="1" dirty="0">
              <a:latin typeface="Tahoma" panose="020B0604030504040204" pitchFamily="34" charset="0"/>
              <a:ea typeface="Tahoma" panose="020B0604030504040204" pitchFamily="34" charset="0"/>
              <a:cs typeface="Tahoma" panose="020B0604030504040204" pitchFamily="34" charset="0"/>
            </a:endParaRPr>
          </a:p>
        </p:txBody>
      </p:sp>
      <p:sp>
        <p:nvSpPr>
          <p:cNvPr id="134" name="Subtitle"/>
          <p:cNvSpPr txBox="1">
            <a:spLocks/>
          </p:cNvSpPr>
          <p:nvPr/>
        </p:nvSpPr>
        <p:spPr>
          <a:xfrm>
            <a:off x="251520" y="1227149"/>
            <a:ext cx="8674851" cy="257635"/>
          </a:xfrm>
          <a:prstGeom prst="rect">
            <a:avLst/>
          </a:prstGeom>
          <a:noFill/>
          <a:ln w="9525">
            <a:noFill/>
          </a:ln>
        </p:spPr>
        <p:txBody>
          <a:bodyPr vert="horz" wrap="square" lIns="0" tIns="0" rIns="0" bIns="0" rtlCol="0">
            <a:spAutoFit/>
          </a:bodyPr>
          <a:lstStyle/>
          <a:p>
            <a:pPr algn="ctr">
              <a:lnSpc>
                <a:spcPct val="93000"/>
              </a:lnSpc>
              <a:buClr>
                <a:schemeClr val="tx1"/>
              </a:buClr>
              <a:buSzPct val="100000"/>
            </a:pPr>
            <a:r>
              <a:rPr lang="tr-TR" b="1" u="sng" dirty="0">
                <a:solidFill>
                  <a:srgbClr val="C00000"/>
                </a:solidFill>
                <a:latin typeface="Tahoma" panose="020B0604030504040204" pitchFamily="34" charset="0"/>
                <a:ea typeface="Tahoma" panose="020B0604030504040204" pitchFamily="34" charset="0"/>
                <a:cs typeface="Tahoma" panose="020B0604030504040204" pitchFamily="34" charset="0"/>
              </a:rPr>
              <a:t>Futbolda Değer Zinciri</a:t>
            </a:r>
            <a:endParaRPr lang="en-US" b="1" u="sng"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247067" y="1576040"/>
            <a:ext cx="8789429" cy="4733280"/>
            <a:chOff x="323528" y="2043673"/>
            <a:chExt cx="8679303" cy="4733280"/>
          </a:xfrm>
        </p:grpSpPr>
        <p:sp>
          <p:nvSpPr>
            <p:cNvPr id="136" name="Line 6"/>
            <p:cNvSpPr>
              <a:spLocks noChangeShapeType="1"/>
            </p:cNvSpPr>
            <p:nvPr/>
          </p:nvSpPr>
          <p:spPr bwMode="auto">
            <a:xfrm>
              <a:off x="323529" y="2560276"/>
              <a:ext cx="1344981" cy="0"/>
            </a:xfrm>
            <a:prstGeom prst="line">
              <a:avLst/>
            </a:prstGeom>
            <a:noFill/>
            <a:ln w="22225">
              <a:solidFill>
                <a:srgbClr val="A5011C"/>
              </a:solidFill>
              <a:round/>
              <a:headEnd/>
              <a:tailEnd type="triangle" w="lg" len="lg"/>
            </a:ln>
          </p:spPr>
          <p:txBody>
            <a:bodyPr wrap="none" lIns="0" tIns="0" rIns="0" bIns="0" anchor="ctr"/>
            <a:lstStyle/>
            <a:p>
              <a:endParaRPr lang="en-US" altLang="zh-CN" sz="1400" b="1">
                <a:solidFill>
                  <a:srgbClr val="A5011C"/>
                </a:solidFill>
              </a:endParaRPr>
            </a:p>
          </p:txBody>
        </p:sp>
        <p:sp>
          <p:nvSpPr>
            <p:cNvPr id="137" name="Text12"/>
            <p:cNvSpPr>
              <a:spLocks noChangeArrowheads="1"/>
            </p:cNvSpPr>
            <p:nvPr/>
          </p:nvSpPr>
          <p:spPr bwMode="auto">
            <a:xfrm>
              <a:off x="573862" y="2043673"/>
              <a:ext cx="1076950" cy="430887"/>
            </a:xfrm>
            <a:prstGeom prst="rect">
              <a:avLst/>
            </a:prstGeom>
            <a:noFill/>
            <a:ln w="6350">
              <a:noFill/>
              <a:miter lim="800000"/>
              <a:headEnd/>
              <a:tailEnd/>
            </a:ln>
          </p:spPr>
          <p:txBody>
            <a:bodyPr wrap="square" lIns="0" tIns="0" rIns="0" bIns="0">
              <a:spAutoFit/>
            </a:bodyPr>
            <a:lstStyle/>
            <a:p>
              <a:pPr defTabSz="330200">
                <a:buClr>
                  <a:srgbClr val="000000"/>
                </a:buClr>
                <a:buSzPct val="100000"/>
              </a:pPr>
              <a:r>
                <a:rPr lang="tr-TR" altLang="zh-HK" sz="1400" b="1">
                  <a:solidFill>
                    <a:srgbClr val="A5011C"/>
                  </a:solidFill>
                  <a:latin typeface="Tahoma" panose="020B0604030504040204" pitchFamily="34" charset="0"/>
                  <a:ea typeface="Tahoma" panose="020B0604030504040204" pitchFamily="34" charset="0"/>
                  <a:cs typeface="Tahoma" panose="020B0604030504040204" pitchFamily="34" charset="0"/>
                </a:rPr>
                <a:t>Strateji ve Hedefler</a:t>
              </a:r>
              <a:endParaRPr lang="en-US" altLang="zh-HK" sz="1400" b="1" dirty="0">
                <a:solidFill>
                  <a:srgbClr val="A5011C"/>
                </a:solidFill>
                <a:latin typeface="Tahoma" panose="020B0604030504040204" pitchFamily="34" charset="0"/>
                <a:ea typeface="Tahoma" panose="020B0604030504040204" pitchFamily="34" charset="0"/>
                <a:cs typeface="Tahoma" panose="020B0604030504040204" pitchFamily="34" charset="0"/>
              </a:endParaRPr>
            </a:p>
          </p:txBody>
        </p:sp>
        <p:sp>
          <p:nvSpPr>
            <p:cNvPr id="138" name="Text12"/>
            <p:cNvSpPr>
              <a:spLocks noChangeArrowheads="1"/>
            </p:cNvSpPr>
            <p:nvPr/>
          </p:nvSpPr>
          <p:spPr bwMode="auto">
            <a:xfrm>
              <a:off x="323528" y="3352026"/>
              <a:ext cx="1344981" cy="2882199"/>
            </a:xfrm>
            <a:prstGeom prst="rect">
              <a:avLst/>
            </a:prstGeom>
            <a:noFill/>
            <a:ln w="6350">
              <a:noFill/>
              <a:miter lim="800000"/>
              <a:headEnd/>
              <a:tailEnd/>
            </a:ln>
          </p:spPr>
          <p:txBody>
            <a:bodyPr wrap="square" lIns="0" tIns="0" rIns="0" bIns="0">
              <a:spAutoFit/>
            </a:bodyPr>
            <a:lstStyle/>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Kısa ve uzun vadeli stratejilerin net bir şekilde tanımlanması</a:t>
              </a:r>
              <a:endParaRPr lang="en-US" altLang="zh-HK" sz="1400" b="0" dirty="0">
                <a:latin typeface="Tahoma" panose="020B0604030504040204" pitchFamily="34" charset="0"/>
                <a:ea typeface="Tahoma" panose="020B0604030504040204" pitchFamily="34" charset="0"/>
                <a:cs typeface="Tahoma" panose="020B0604030504040204" pitchFamily="34" charset="0"/>
              </a:endParaRPr>
            </a:p>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Mali, Sportif ve İdari Stratejiler arasında net ayrım yapılması</a:t>
              </a:r>
              <a:endParaRPr lang="en-US" altLang="zh-HK" sz="1400" dirty="0">
                <a:latin typeface="Tahoma" panose="020B0604030504040204" pitchFamily="34" charset="0"/>
                <a:ea typeface="Tahoma" panose="020B0604030504040204" pitchFamily="34" charset="0"/>
                <a:cs typeface="Tahoma" panose="020B0604030504040204" pitchFamily="34" charset="0"/>
              </a:endParaRPr>
            </a:p>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b="0" dirty="0">
                  <a:latin typeface="Tahoma" panose="020B0604030504040204" pitchFamily="34" charset="0"/>
                  <a:ea typeface="Tahoma" panose="020B0604030504040204" pitchFamily="34" charset="0"/>
                  <a:cs typeface="Tahoma" panose="020B0604030504040204" pitchFamily="34" charset="0"/>
                </a:rPr>
                <a:t>Ana rollerin belirlenmesi</a:t>
              </a:r>
              <a:endParaRPr lang="en-US" altLang="zh-HK" sz="1400" b="0" dirty="0">
                <a:latin typeface="Tahoma" panose="020B0604030504040204" pitchFamily="34" charset="0"/>
                <a:ea typeface="Tahoma" panose="020B0604030504040204" pitchFamily="34" charset="0"/>
                <a:cs typeface="Tahoma" panose="020B0604030504040204" pitchFamily="34" charset="0"/>
              </a:endParaRPr>
            </a:p>
          </p:txBody>
        </p:sp>
        <p:sp>
          <p:nvSpPr>
            <p:cNvPr id="139" name="Line 9"/>
            <p:cNvSpPr>
              <a:spLocks noChangeShapeType="1"/>
            </p:cNvSpPr>
            <p:nvPr/>
          </p:nvSpPr>
          <p:spPr bwMode="auto">
            <a:xfrm>
              <a:off x="1761653" y="2560276"/>
              <a:ext cx="1344981" cy="0"/>
            </a:xfrm>
            <a:prstGeom prst="line">
              <a:avLst/>
            </a:prstGeom>
            <a:noFill/>
            <a:ln w="22225">
              <a:solidFill>
                <a:srgbClr val="A5011C"/>
              </a:solidFill>
              <a:round/>
              <a:headEnd/>
              <a:tailEnd type="triangle" w="lg" len="lg"/>
            </a:ln>
          </p:spPr>
          <p:txBody>
            <a:bodyPr wrap="none" lIns="0" tIns="0" rIns="0" bIns="0" anchor="ctr"/>
            <a:lstStyle/>
            <a:p>
              <a:endParaRPr lang="en-US" altLang="zh-CN" sz="1400" b="1">
                <a:solidFill>
                  <a:srgbClr val="A5011C"/>
                </a:solidFill>
              </a:endParaRPr>
            </a:p>
          </p:txBody>
        </p:sp>
        <p:sp>
          <p:nvSpPr>
            <p:cNvPr id="140" name="Text12"/>
            <p:cNvSpPr>
              <a:spLocks noChangeArrowheads="1"/>
            </p:cNvSpPr>
            <p:nvPr/>
          </p:nvSpPr>
          <p:spPr bwMode="auto">
            <a:xfrm>
              <a:off x="2013107" y="2043673"/>
              <a:ext cx="1187810" cy="430887"/>
            </a:xfrm>
            <a:prstGeom prst="rect">
              <a:avLst/>
            </a:prstGeom>
            <a:noFill/>
            <a:ln w="6350">
              <a:noFill/>
              <a:miter lim="800000"/>
              <a:headEnd/>
              <a:tailEnd/>
            </a:ln>
          </p:spPr>
          <p:txBody>
            <a:bodyPr wrap="square" lIns="0" tIns="0" rIns="0" bIns="0">
              <a:spAutoFit/>
            </a:bodyPr>
            <a:lstStyle/>
            <a:p>
              <a:pPr defTabSz="330200">
                <a:buClr>
                  <a:srgbClr val="000000"/>
                </a:buClr>
                <a:buSzPct val="100000"/>
              </a:pPr>
              <a:r>
                <a:rPr lang="tr-TR" altLang="zh-HK" sz="1400" b="1" dirty="0">
                  <a:solidFill>
                    <a:srgbClr val="A5011C"/>
                  </a:solidFill>
                  <a:latin typeface="Tahoma" panose="020B0604030504040204" pitchFamily="34" charset="0"/>
                  <a:ea typeface="Tahoma" panose="020B0604030504040204" pitchFamily="34" charset="0"/>
                  <a:cs typeface="Tahoma" panose="020B0604030504040204" pitchFamily="34" charset="0"/>
                </a:rPr>
                <a:t>Stratejinin Uygulanması</a:t>
              </a:r>
              <a:endParaRPr lang="en-US" altLang="zh-HK" sz="1400" b="1" dirty="0">
                <a:solidFill>
                  <a:srgbClr val="A5011C"/>
                </a:solidFill>
                <a:latin typeface="Tahoma" panose="020B0604030504040204" pitchFamily="34" charset="0"/>
                <a:ea typeface="Tahoma" panose="020B0604030504040204" pitchFamily="34" charset="0"/>
                <a:cs typeface="Tahoma" panose="020B0604030504040204" pitchFamily="34" charset="0"/>
              </a:endParaRPr>
            </a:p>
          </p:txBody>
        </p:sp>
        <p:sp>
          <p:nvSpPr>
            <p:cNvPr id="141" name="Text12"/>
            <p:cNvSpPr>
              <a:spLocks noChangeArrowheads="1"/>
            </p:cNvSpPr>
            <p:nvPr/>
          </p:nvSpPr>
          <p:spPr bwMode="auto">
            <a:xfrm>
              <a:off x="1762560" y="3352044"/>
              <a:ext cx="1344981" cy="1641475"/>
            </a:xfrm>
            <a:prstGeom prst="rect">
              <a:avLst/>
            </a:prstGeom>
            <a:noFill/>
            <a:ln w="6350">
              <a:noFill/>
              <a:miter lim="800000"/>
              <a:headEnd/>
              <a:tailEnd/>
            </a:ln>
          </p:spPr>
          <p:txBody>
            <a:bodyPr lIns="0" tIns="0" rIns="0" bIns="0">
              <a:spAutoFit/>
            </a:bodyPr>
            <a:lstStyle/>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Sahada başarı elde etmek için kısa ve uzun vadeli stratejilerin uygulanması</a:t>
              </a:r>
              <a:endParaRPr lang="en-US" altLang="zh-HK" sz="1400" b="0" dirty="0">
                <a:latin typeface="Tahoma" panose="020B0604030504040204" pitchFamily="34" charset="0"/>
                <a:ea typeface="Tahoma" panose="020B0604030504040204" pitchFamily="34" charset="0"/>
                <a:cs typeface="Tahoma" panose="020B0604030504040204" pitchFamily="34" charset="0"/>
              </a:endParaRPr>
            </a:p>
            <a:p>
              <a:pPr marL="176188" lvl="1" indent="-176188" defTabSz="330200">
                <a:lnSpc>
                  <a:spcPct val="93000"/>
                </a:lnSpc>
                <a:spcBef>
                  <a:spcPts val="300"/>
                </a:spcBef>
                <a:buClr>
                  <a:srgbClr val="000000"/>
                </a:buClr>
                <a:buSzPct val="100000"/>
                <a:buFont typeface="Arial"/>
                <a:buChar char="•"/>
              </a:pPr>
              <a:endParaRPr lang="en-US" altLang="zh-HK" sz="1400" b="0" dirty="0">
                <a:latin typeface="Tahoma" panose="020B0604030504040204" pitchFamily="34" charset="0"/>
                <a:ea typeface="Tahoma" panose="020B0604030504040204" pitchFamily="34" charset="0"/>
                <a:cs typeface="Tahoma" panose="020B0604030504040204" pitchFamily="34" charset="0"/>
              </a:endParaRPr>
            </a:p>
          </p:txBody>
        </p:sp>
        <p:sp>
          <p:nvSpPr>
            <p:cNvPr id="142" name="Line 12"/>
            <p:cNvSpPr>
              <a:spLocks noChangeShapeType="1"/>
            </p:cNvSpPr>
            <p:nvPr/>
          </p:nvSpPr>
          <p:spPr bwMode="auto">
            <a:xfrm>
              <a:off x="3199786" y="2560276"/>
              <a:ext cx="1344981" cy="0"/>
            </a:xfrm>
            <a:prstGeom prst="line">
              <a:avLst/>
            </a:prstGeom>
            <a:noFill/>
            <a:ln w="22225">
              <a:solidFill>
                <a:srgbClr val="A5011C"/>
              </a:solidFill>
              <a:round/>
              <a:headEnd/>
              <a:tailEnd type="triangle" w="lg" len="lg"/>
            </a:ln>
          </p:spPr>
          <p:txBody>
            <a:bodyPr wrap="none" lIns="0" tIns="0" rIns="0" bIns="0" anchor="ctr"/>
            <a:lstStyle/>
            <a:p>
              <a:endParaRPr lang="en-US" altLang="zh-CN" sz="1400" b="1">
                <a:solidFill>
                  <a:srgbClr val="A5011C"/>
                </a:solidFill>
              </a:endParaRPr>
            </a:p>
          </p:txBody>
        </p:sp>
        <p:sp>
          <p:nvSpPr>
            <p:cNvPr id="143" name="Text12"/>
            <p:cNvSpPr>
              <a:spLocks noChangeArrowheads="1"/>
            </p:cNvSpPr>
            <p:nvPr/>
          </p:nvSpPr>
          <p:spPr bwMode="auto">
            <a:xfrm>
              <a:off x="3447658" y="2043673"/>
              <a:ext cx="1076950" cy="430887"/>
            </a:xfrm>
            <a:prstGeom prst="rect">
              <a:avLst/>
            </a:prstGeom>
            <a:noFill/>
            <a:ln w="6350">
              <a:noFill/>
              <a:miter lim="800000"/>
              <a:headEnd/>
              <a:tailEnd/>
            </a:ln>
          </p:spPr>
          <p:txBody>
            <a:bodyPr wrap="square" lIns="0" tIns="0" rIns="0" bIns="0">
              <a:spAutoFit/>
            </a:bodyPr>
            <a:lstStyle/>
            <a:p>
              <a:pPr defTabSz="330200">
                <a:buClr>
                  <a:srgbClr val="000000"/>
                </a:buClr>
                <a:buSzPct val="100000"/>
              </a:pPr>
              <a:r>
                <a:rPr lang="tr-TR" altLang="zh-HK" sz="1400" b="1" dirty="0">
                  <a:solidFill>
                    <a:srgbClr val="A5011C"/>
                  </a:solidFill>
                  <a:latin typeface="Tahoma" panose="020B0604030504040204" pitchFamily="34" charset="0"/>
                  <a:ea typeface="Tahoma" panose="020B0604030504040204" pitchFamily="34" charset="0"/>
                  <a:cs typeface="Tahoma" panose="020B0604030504040204" pitchFamily="34" charset="0"/>
                </a:rPr>
                <a:t>Sahada Başarı</a:t>
              </a:r>
              <a:endParaRPr lang="en-US" altLang="zh-HK" sz="1400" b="1" dirty="0">
                <a:solidFill>
                  <a:srgbClr val="A5011C"/>
                </a:solidFill>
                <a:latin typeface="Tahoma" panose="020B0604030504040204" pitchFamily="34" charset="0"/>
                <a:ea typeface="Tahoma" panose="020B0604030504040204" pitchFamily="34" charset="0"/>
                <a:cs typeface="Tahoma" panose="020B0604030504040204" pitchFamily="34" charset="0"/>
              </a:endParaRPr>
            </a:p>
          </p:txBody>
        </p:sp>
        <p:sp>
          <p:nvSpPr>
            <p:cNvPr id="144" name="Text12"/>
            <p:cNvSpPr>
              <a:spLocks noChangeArrowheads="1"/>
            </p:cNvSpPr>
            <p:nvPr/>
          </p:nvSpPr>
          <p:spPr bwMode="auto">
            <a:xfrm>
              <a:off x="3200917" y="3352044"/>
              <a:ext cx="1344981" cy="2882199"/>
            </a:xfrm>
            <a:prstGeom prst="rect">
              <a:avLst/>
            </a:prstGeom>
            <a:noFill/>
            <a:ln w="6350">
              <a:noFill/>
              <a:miter lim="800000"/>
              <a:headEnd/>
              <a:tailEnd/>
            </a:ln>
          </p:spPr>
          <p:txBody>
            <a:bodyPr lIns="0" tIns="0" rIns="0" bIns="0">
              <a:spAutoFit/>
            </a:bodyPr>
            <a:lstStyle/>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İhtiyaç duyulan ve önem arz eden oyuncuların alınması</a:t>
              </a:r>
              <a:endParaRPr lang="en-US" altLang="zh-HK" sz="1400" b="0" dirty="0">
                <a:latin typeface="Tahoma" panose="020B0604030504040204" pitchFamily="34" charset="0"/>
                <a:ea typeface="Tahoma" panose="020B0604030504040204" pitchFamily="34" charset="0"/>
                <a:cs typeface="Tahoma" panose="020B0604030504040204" pitchFamily="34" charset="0"/>
              </a:endParaRPr>
            </a:p>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Genç oyuncuların geliştirilmesi ve üst takıma adaptasyonu</a:t>
              </a:r>
              <a:endParaRPr lang="en-US" altLang="zh-HK" sz="1400" b="0" dirty="0">
                <a:latin typeface="Tahoma" panose="020B0604030504040204" pitchFamily="34" charset="0"/>
                <a:ea typeface="Tahoma" panose="020B0604030504040204" pitchFamily="34" charset="0"/>
                <a:cs typeface="Tahoma" panose="020B0604030504040204" pitchFamily="34" charset="0"/>
              </a:endParaRPr>
            </a:p>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Sahada iyi sonuçlar alınması</a:t>
              </a:r>
              <a:endParaRPr lang="en-US" altLang="zh-HK" sz="1400" b="0" dirty="0">
                <a:latin typeface="Tahoma" panose="020B0604030504040204" pitchFamily="34" charset="0"/>
                <a:ea typeface="Tahoma" panose="020B0604030504040204" pitchFamily="34" charset="0"/>
                <a:cs typeface="Tahoma" panose="020B0604030504040204" pitchFamily="34" charset="0"/>
              </a:endParaRPr>
            </a:p>
          </p:txBody>
        </p:sp>
        <p:sp>
          <p:nvSpPr>
            <p:cNvPr id="145" name="RbNavigator"/>
            <p:cNvSpPr txBox="1">
              <a:spLocks/>
            </p:cNvSpPr>
            <p:nvPr/>
          </p:nvSpPr>
          <p:spPr>
            <a:xfrm>
              <a:off x="333063" y="2059061"/>
              <a:ext cx="135755" cy="400110"/>
            </a:xfrm>
            <a:prstGeom prst="rect">
              <a:avLst/>
            </a:prstGeom>
            <a:noFill/>
            <a:ln w="9525">
              <a:noFill/>
            </a:ln>
          </p:spPr>
          <p:txBody>
            <a:bodyPr vert="horz" wrap="none" lIns="0" tIns="0" rIns="0" bIns="0" rtlCol="0" anchor="b" anchorCtr="0">
              <a:noAutofit/>
            </a:bodyPr>
            <a:lstStyle/>
            <a:p>
              <a:pPr algn="ctr">
                <a:lnSpc>
                  <a:spcPct val="93000"/>
                </a:lnSpc>
                <a:buClr>
                  <a:srgbClr val="000000"/>
                </a:buClr>
                <a:buSzPct val="100000"/>
              </a:pPr>
              <a:r>
                <a:rPr kumimoji="1" lang="en-US" sz="2000" b="1" dirty="0">
                  <a:solidFill>
                    <a:srgbClr val="A5011C"/>
                  </a:solidFill>
                  <a:latin typeface="+mn-lt"/>
                  <a:cs typeface="Arial" pitchFamily="34" charset="0"/>
                </a:rPr>
                <a:t>1</a:t>
              </a:r>
            </a:p>
          </p:txBody>
        </p:sp>
        <p:sp>
          <p:nvSpPr>
            <p:cNvPr id="146" name="RbNavigator"/>
            <p:cNvSpPr txBox="1">
              <a:spLocks/>
            </p:cNvSpPr>
            <p:nvPr/>
          </p:nvSpPr>
          <p:spPr>
            <a:xfrm>
              <a:off x="1772094" y="2059061"/>
              <a:ext cx="135755" cy="400110"/>
            </a:xfrm>
            <a:prstGeom prst="rect">
              <a:avLst/>
            </a:prstGeom>
            <a:noFill/>
            <a:ln w="9525">
              <a:noFill/>
            </a:ln>
          </p:spPr>
          <p:txBody>
            <a:bodyPr vert="horz" wrap="none" lIns="0" tIns="0" rIns="0" bIns="0" rtlCol="0" anchor="b" anchorCtr="0">
              <a:noAutofit/>
            </a:bodyPr>
            <a:lstStyle/>
            <a:p>
              <a:pPr algn="ctr">
                <a:lnSpc>
                  <a:spcPct val="93000"/>
                </a:lnSpc>
                <a:buClr>
                  <a:srgbClr val="000000"/>
                </a:buClr>
                <a:buSzPct val="100000"/>
              </a:pPr>
              <a:r>
                <a:rPr kumimoji="1" lang="en-US" sz="2000" b="1" dirty="0">
                  <a:solidFill>
                    <a:srgbClr val="A5011C"/>
                  </a:solidFill>
                  <a:latin typeface="+mn-lt"/>
                  <a:cs typeface="Arial" pitchFamily="34" charset="0"/>
                </a:rPr>
                <a:t>2</a:t>
              </a:r>
            </a:p>
          </p:txBody>
        </p:sp>
        <p:sp>
          <p:nvSpPr>
            <p:cNvPr id="147" name="RbNavigator"/>
            <p:cNvSpPr txBox="1">
              <a:spLocks/>
            </p:cNvSpPr>
            <p:nvPr/>
          </p:nvSpPr>
          <p:spPr>
            <a:xfrm>
              <a:off x="3210451" y="2059061"/>
              <a:ext cx="135755" cy="400110"/>
            </a:xfrm>
            <a:prstGeom prst="rect">
              <a:avLst/>
            </a:prstGeom>
            <a:noFill/>
            <a:ln w="9525">
              <a:noFill/>
            </a:ln>
          </p:spPr>
          <p:txBody>
            <a:bodyPr vert="horz" wrap="none" lIns="0" tIns="0" rIns="0" bIns="0" rtlCol="0" anchor="b" anchorCtr="0">
              <a:noAutofit/>
            </a:bodyPr>
            <a:lstStyle/>
            <a:p>
              <a:pPr algn="ctr">
                <a:lnSpc>
                  <a:spcPct val="93000"/>
                </a:lnSpc>
                <a:buClr>
                  <a:srgbClr val="000000"/>
                </a:buClr>
                <a:buSzPct val="100000"/>
              </a:pPr>
              <a:r>
                <a:rPr kumimoji="1" lang="en-US" sz="2000" b="1" dirty="0">
                  <a:solidFill>
                    <a:srgbClr val="A5011C"/>
                  </a:solidFill>
                  <a:latin typeface="+mn-lt"/>
                  <a:cs typeface="Arial" pitchFamily="34" charset="0"/>
                </a:rPr>
                <a:t>3</a:t>
              </a:r>
            </a:p>
          </p:txBody>
        </p:sp>
        <p:sp>
          <p:nvSpPr>
            <p:cNvPr id="148" name="Line 6"/>
            <p:cNvSpPr>
              <a:spLocks noChangeShapeType="1"/>
            </p:cNvSpPr>
            <p:nvPr/>
          </p:nvSpPr>
          <p:spPr bwMode="auto">
            <a:xfrm>
              <a:off x="4637910" y="2569801"/>
              <a:ext cx="1344981" cy="0"/>
            </a:xfrm>
            <a:prstGeom prst="line">
              <a:avLst/>
            </a:prstGeom>
            <a:noFill/>
            <a:ln w="22225">
              <a:solidFill>
                <a:srgbClr val="A5011C"/>
              </a:solidFill>
              <a:round/>
              <a:headEnd/>
              <a:tailEnd type="triangle" w="lg" len="lg"/>
            </a:ln>
          </p:spPr>
          <p:txBody>
            <a:bodyPr wrap="none" lIns="0" tIns="0" rIns="0" bIns="0" anchor="ctr"/>
            <a:lstStyle/>
            <a:p>
              <a:endParaRPr lang="en-US" altLang="zh-CN" sz="1400" b="1">
                <a:solidFill>
                  <a:srgbClr val="A5011C"/>
                </a:solidFill>
              </a:endParaRPr>
            </a:p>
          </p:txBody>
        </p:sp>
        <p:sp>
          <p:nvSpPr>
            <p:cNvPr id="149" name="Text12"/>
            <p:cNvSpPr>
              <a:spLocks noChangeArrowheads="1"/>
            </p:cNvSpPr>
            <p:nvPr/>
          </p:nvSpPr>
          <p:spPr bwMode="auto">
            <a:xfrm>
              <a:off x="4887083" y="2151394"/>
              <a:ext cx="1076950" cy="215444"/>
            </a:xfrm>
            <a:prstGeom prst="rect">
              <a:avLst/>
            </a:prstGeom>
            <a:noFill/>
            <a:ln w="6350">
              <a:noFill/>
              <a:miter lim="800000"/>
              <a:headEnd/>
              <a:tailEnd/>
            </a:ln>
          </p:spPr>
          <p:txBody>
            <a:bodyPr wrap="square" lIns="0" tIns="0" rIns="0" bIns="0">
              <a:spAutoFit/>
            </a:bodyPr>
            <a:lstStyle/>
            <a:p>
              <a:pPr defTabSz="330200">
                <a:buClr>
                  <a:srgbClr val="000000"/>
                </a:buClr>
                <a:buSzPct val="100000"/>
              </a:pPr>
              <a:r>
                <a:rPr lang="tr-TR" altLang="zh-HK" sz="1400" b="1">
                  <a:solidFill>
                    <a:srgbClr val="A5011C"/>
                  </a:solidFill>
                  <a:latin typeface="Tahoma" panose="020B0604030504040204" pitchFamily="34" charset="0"/>
                  <a:ea typeface="Tahoma" panose="020B0604030504040204" pitchFamily="34" charset="0"/>
                  <a:cs typeface="Tahoma" panose="020B0604030504040204" pitchFamily="34" charset="0"/>
                </a:rPr>
                <a:t>Mali Başarı</a:t>
              </a:r>
              <a:endParaRPr lang="en-US" altLang="zh-HK" sz="1400" b="1" dirty="0">
                <a:solidFill>
                  <a:srgbClr val="A5011C"/>
                </a:solidFill>
                <a:latin typeface="Tahoma" panose="020B0604030504040204" pitchFamily="34" charset="0"/>
                <a:ea typeface="Tahoma" panose="020B0604030504040204" pitchFamily="34" charset="0"/>
                <a:cs typeface="Tahoma" panose="020B0604030504040204" pitchFamily="34" charset="0"/>
              </a:endParaRPr>
            </a:p>
          </p:txBody>
        </p:sp>
        <p:sp>
          <p:nvSpPr>
            <p:cNvPr id="150" name="Text12"/>
            <p:cNvSpPr>
              <a:spLocks noChangeArrowheads="1"/>
            </p:cNvSpPr>
            <p:nvPr/>
          </p:nvSpPr>
          <p:spPr bwMode="auto">
            <a:xfrm>
              <a:off x="4636759" y="3370589"/>
              <a:ext cx="1439031" cy="2319546"/>
            </a:xfrm>
            <a:prstGeom prst="rect">
              <a:avLst/>
            </a:prstGeom>
            <a:noFill/>
            <a:ln w="6350">
              <a:noFill/>
              <a:miter lim="800000"/>
              <a:headEnd/>
              <a:tailEnd/>
            </a:ln>
          </p:spPr>
          <p:txBody>
            <a:bodyPr wrap="square" lIns="0" tIns="0" rIns="0" bIns="0">
              <a:spAutoFit/>
            </a:bodyPr>
            <a:lstStyle/>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Tüm gelir kalemlerinin optimizasyonu</a:t>
              </a:r>
              <a:endParaRPr lang="en-US" altLang="zh-HK" sz="1400" b="0" dirty="0">
                <a:latin typeface="Tahoma" panose="020B0604030504040204" pitchFamily="34" charset="0"/>
                <a:ea typeface="Tahoma" panose="020B0604030504040204" pitchFamily="34" charset="0"/>
                <a:cs typeface="Tahoma" panose="020B0604030504040204" pitchFamily="34" charset="0"/>
              </a:endParaRPr>
            </a:p>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Giderlerin disipline edilmesi</a:t>
              </a:r>
              <a:endParaRPr lang="en-US" altLang="zh-HK" sz="1400" dirty="0">
                <a:latin typeface="Tahoma" panose="020B0604030504040204" pitchFamily="34" charset="0"/>
                <a:ea typeface="Tahoma" panose="020B0604030504040204" pitchFamily="34" charset="0"/>
                <a:cs typeface="Tahoma" panose="020B0604030504040204" pitchFamily="34" charset="0"/>
              </a:endParaRPr>
            </a:p>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Kurumsal yönetim</a:t>
              </a:r>
              <a:endParaRPr lang="en-US" altLang="zh-HK" sz="1400" dirty="0">
                <a:latin typeface="Tahoma" panose="020B0604030504040204" pitchFamily="34" charset="0"/>
                <a:ea typeface="Tahoma" panose="020B0604030504040204" pitchFamily="34" charset="0"/>
                <a:cs typeface="Tahoma" panose="020B0604030504040204" pitchFamily="34" charset="0"/>
              </a:endParaRPr>
            </a:p>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b="0" dirty="0">
                  <a:latin typeface="Tahoma" panose="020B0604030504040204" pitchFamily="34" charset="0"/>
                  <a:ea typeface="Tahoma" panose="020B0604030504040204" pitchFamily="34" charset="0"/>
                  <a:cs typeface="Tahoma" panose="020B0604030504040204" pitchFamily="34" charset="0"/>
                </a:rPr>
                <a:t>Büyüme stratejisi</a:t>
              </a:r>
              <a:r>
                <a:rPr lang="en-GB" altLang="zh-HK" sz="1400" b="0" dirty="0">
                  <a:latin typeface="Tahoma" panose="020B0604030504040204" pitchFamily="34" charset="0"/>
                  <a:ea typeface="Tahoma" panose="020B0604030504040204" pitchFamily="34" charset="0"/>
                  <a:cs typeface="Tahoma" panose="020B0604030504040204" pitchFamily="34" charset="0"/>
                </a:rPr>
                <a:t> </a:t>
              </a:r>
              <a:r>
                <a:rPr lang="tr-TR" altLang="zh-HK" sz="1400" b="0" dirty="0">
                  <a:latin typeface="Tahoma" panose="020B0604030504040204" pitchFamily="34" charset="0"/>
                  <a:ea typeface="Tahoma" panose="020B0604030504040204" pitchFamily="34" charset="0"/>
                  <a:cs typeface="Tahoma" panose="020B0604030504040204" pitchFamily="34" charset="0"/>
                </a:rPr>
                <a:t>ve planı</a:t>
              </a:r>
              <a:endParaRPr lang="en-US" altLang="zh-HK" sz="1400" dirty="0">
                <a:latin typeface="Tahoma" panose="020B0604030504040204" pitchFamily="34" charset="0"/>
                <a:ea typeface="Tahoma" panose="020B0604030504040204" pitchFamily="34" charset="0"/>
                <a:cs typeface="Tahoma" panose="020B0604030504040204" pitchFamily="34" charset="0"/>
              </a:endParaRPr>
            </a:p>
          </p:txBody>
        </p:sp>
        <p:sp>
          <p:nvSpPr>
            <p:cNvPr id="151" name="Line 9"/>
            <p:cNvSpPr>
              <a:spLocks noChangeShapeType="1"/>
            </p:cNvSpPr>
            <p:nvPr/>
          </p:nvSpPr>
          <p:spPr bwMode="auto">
            <a:xfrm>
              <a:off x="6076034" y="2569801"/>
              <a:ext cx="1344981" cy="0"/>
            </a:xfrm>
            <a:prstGeom prst="line">
              <a:avLst/>
            </a:prstGeom>
            <a:noFill/>
            <a:ln w="22225">
              <a:solidFill>
                <a:srgbClr val="A5011C"/>
              </a:solidFill>
              <a:round/>
              <a:headEnd/>
              <a:tailEnd type="triangle" w="lg" len="lg"/>
            </a:ln>
          </p:spPr>
          <p:txBody>
            <a:bodyPr wrap="none" lIns="0" tIns="0" rIns="0" bIns="0" anchor="ctr"/>
            <a:lstStyle/>
            <a:p>
              <a:endParaRPr lang="en-US" altLang="zh-CN" sz="1400" b="1">
                <a:solidFill>
                  <a:srgbClr val="A5011C"/>
                </a:solidFill>
              </a:endParaRPr>
            </a:p>
          </p:txBody>
        </p:sp>
        <p:sp>
          <p:nvSpPr>
            <p:cNvPr id="152" name="Text12"/>
            <p:cNvSpPr>
              <a:spLocks noChangeArrowheads="1"/>
            </p:cNvSpPr>
            <p:nvPr/>
          </p:nvSpPr>
          <p:spPr bwMode="auto">
            <a:xfrm>
              <a:off x="6326347" y="2043673"/>
              <a:ext cx="1197334" cy="430887"/>
            </a:xfrm>
            <a:prstGeom prst="rect">
              <a:avLst/>
            </a:prstGeom>
            <a:noFill/>
            <a:ln w="6350">
              <a:noFill/>
              <a:miter lim="800000"/>
              <a:headEnd/>
              <a:tailEnd/>
            </a:ln>
          </p:spPr>
          <p:txBody>
            <a:bodyPr wrap="square" lIns="0" tIns="0" rIns="0" bIns="0">
              <a:spAutoFit/>
            </a:bodyPr>
            <a:lstStyle/>
            <a:p>
              <a:pPr defTabSz="330200">
                <a:buClr>
                  <a:srgbClr val="000000"/>
                </a:buClr>
                <a:buSzPct val="100000"/>
              </a:pPr>
              <a:r>
                <a:rPr lang="tr-TR" altLang="zh-HK" sz="1400" b="1" dirty="0">
                  <a:solidFill>
                    <a:srgbClr val="A5011C"/>
                  </a:solidFill>
                  <a:latin typeface="Tahoma" panose="020B0604030504040204" pitchFamily="34" charset="0"/>
                  <a:ea typeface="Tahoma" panose="020B0604030504040204" pitchFamily="34" charset="0"/>
                  <a:cs typeface="Tahoma" panose="020B0604030504040204" pitchFamily="34" charset="0"/>
                </a:rPr>
                <a:t>Sahada daha fazla Başarı</a:t>
              </a:r>
              <a:endParaRPr lang="en-US" altLang="zh-HK" sz="1400" b="1" dirty="0">
                <a:solidFill>
                  <a:srgbClr val="A5011C"/>
                </a:solidFill>
                <a:latin typeface="Tahoma" panose="020B0604030504040204" pitchFamily="34" charset="0"/>
                <a:ea typeface="Tahoma" panose="020B0604030504040204" pitchFamily="34" charset="0"/>
                <a:cs typeface="Tahoma" panose="020B0604030504040204" pitchFamily="34" charset="0"/>
              </a:endParaRPr>
            </a:p>
          </p:txBody>
        </p:sp>
        <p:sp>
          <p:nvSpPr>
            <p:cNvPr id="153" name="Text12"/>
            <p:cNvSpPr>
              <a:spLocks noChangeArrowheads="1"/>
            </p:cNvSpPr>
            <p:nvPr/>
          </p:nvSpPr>
          <p:spPr bwMode="auto">
            <a:xfrm>
              <a:off x="6075790" y="3370571"/>
              <a:ext cx="1344981" cy="3082575"/>
            </a:xfrm>
            <a:prstGeom prst="rect">
              <a:avLst/>
            </a:prstGeom>
            <a:noFill/>
            <a:ln w="6350">
              <a:noFill/>
              <a:miter lim="800000"/>
              <a:headEnd/>
              <a:tailEnd/>
            </a:ln>
          </p:spPr>
          <p:txBody>
            <a:bodyPr lIns="0" tIns="0" rIns="0" bIns="0">
              <a:spAutoFit/>
            </a:bodyPr>
            <a:lstStyle/>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En üst seviyede oyuncuların alınması</a:t>
              </a:r>
              <a:endParaRPr lang="en-US" altLang="zh-HK" sz="1400" dirty="0">
                <a:latin typeface="Tahoma" panose="020B0604030504040204" pitchFamily="34" charset="0"/>
                <a:ea typeface="Tahoma" panose="020B0604030504040204" pitchFamily="34" charset="0"/>
                <a:cs typeface="Tahoma" panose="020B0604030504040204" pitchFamily="34" charset="0"/>
              </a:endParaRPr>
            </a:p>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Üst düzey sporcu yetiştirmek için altyapıya artan oranda yatırım</a:t>
              </a:r>
              <a:endParaRPr lang="en-US" altLang="zh-HK" sz="1400" b="0" dirty="0">
                <a:latin typeface="Tahoma" panose="020B0604030504040204" pitchFamily="34" charset="0"/>
                <a:ea typeface="Tahoma" panose="020B0604030504040204" pitchFamily="34" charset="0"/>
                <a:cs typeface="Tahoma" panose="020B0604030504040204" pitchFamily="34" charset="0"/>
              </a:endParaRPr>
            </a:p>
            <a:p>
              <a:pPr marL="285750" lvl="1" indent="-285750" defTabSz="330200">
                <a:lnSpc>
                  <a:spcPct val="93000"/>
                </a:lnSpc>
                <a:spcBef>
                  <a:spcPts val="300"/>
                </a:spcBef>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Ulusal ve sonucunda Uluslararası alanda  sportif başarı</a:t>
              </a:r>
              <a:endParaRPr lang="en-US" altLang="zh-HK" sz="1400" dirty="0">
                <a:latin typeface="Tahoma" panose="020B0604030504040204" pitchFamily="34" charset="0"/>
                <a:ea typeface="Tahoma" panose="020B0604030504040204" pitchFamily="34" charset="0"/>
                <a:cs typeface="Tahoma" panose="020B0604030504040204" pitchFamily="34" charset="0"/>
              </a:endParaRPr>
            </a:p>
          </p:txBody>
        </p:sp>
        <p:sp>
          <p:nvSpPr>
            <p:cNvPr id="154" name="Line 12"/>
            <p:cNvSpPr>
              <a:spLocks noChangeShapeType="1"/>
            </p:cNvSpPr>
            <p:nvPr/>
          </p:nvSpPr>
          <p:spPr bwMode="auto">
            <a:xfrm>
              <a:off x="7514156" y="2569801"/>
              <a:ext cx="1344981" cy="0"/>
            </a:xfrm>
            <a:prstGeom prst="line">
              <a:avLst/>
            </a:prstGeom>
            <a:noFill/>
            <a:ln w="22225">
              <a:solidFill>
                <a:srgbClr val="A5011C"/>
              </a:solidFill>
              <a:round/>
              <a:headEnd/>
              <a:tailEnd type="triangle" w="lg" len="lg"/>
            </a:ln>
          </p:spPr>
          <p:txBody>
            <a:bodyPr wrap="none" lIns="0" tIns="0" rIns="0" bIns="0" anchor="ctr"/>
            <a:lstStyle/>
            <a:p>
              <a:endParaRPr lang="en-US" altLang="zh-CN" sz="1400" b="1">
                <a:solidFill>
                  <a:srgbClr val="A5011C"/>
                </a:solidFill>
              </a:endParaRPr>
            </a:p>
          </p:txBody>
        </p:sp>
        <p:sp>
          <p:nvSpPr>
            <p:cNvPr id="155" name="Text12"/>
            <p:cNvSpPr>
              <a:spLocks noChangeArrowheads="1"/>
            </p:cNvSpPr>
            <p:nvPr/>
          </p:nvSpPr>
          <p:spPr bwMode="auto">
            <a:xfrm>
              <a:off x="7760876" y="2043673"/>
              <a:ext cx="1241955" cy="430887"/>
            </a:xfrm>
            <a:prstGeom prst="rect">
              <a:avLst/>
            </a:prstGeom>
            <a:noFill/>
            <a:ln w="6350">
              <a:noFill/>
              <a:miter lim="800000"/>
              <a:headEnd/>
              <a:tailEnd/>
            </a:ln>
          </p:spPr>
          <p:txBody>
            <a:bodyPr wrap="square" lIns="0" tIns="0" rIns="0" bIns="0">
              <a:spAutoFit/>
            </a:bodyPr>
            <a:lstStyle/>
            <a:p>
              <a:pPr defTabSz="330200">
                <a:buClr>
                  <a:srgbClr val="000000"/>
                </a:buClr>
                <a:buSzPct val="100000"/>
              </a:pPr>
              <a:r>
                <a:rPr lang="tr-TR" altLang="zh-HK" sz="1400" b="1" dirty="0">
                  <a:solidFill>
                    <a:srgbClr val="A5011C"/>
                  </a:solidFill>
                  <a:latin typeface="Tahoma" panose="020B0604030504040204" pitchFamily="34" charset="0"/>
                  <a:ea typeface="Tahoma" panose="020B0604030504040204" pitchFamily="34" charset="0"/>
                  <a:cs typeface="Tahoma" panose="020B0604030504040204" pitchFamily="34" charset="0"/>
                </a:rPr>
                <a:t>Sürdürülebilir Mali Durum</a:t>
              </a:r>
              <a:endParaRPr lang="en-US" altLang="zh-HK" sz="1400" b="1" dirty="0">
                <a:solidFill>
                  <a:srgbClr val="A5011C"/>
                </a:solidFill>
                <a:latin typeface="Tahoma" panose="020B0604030504040204" pitchFamily="34" charset="0"/>
                <a:ea typeface="Tahoma" panose="020B0604030504040204" pitchFamily="34" charset="0"/>
                <a:cs typeface="Tahoma" panose="020B0604030504040204" pitchFamily="34" charset="0"/>
              </a:endParaRPr>
            </a:p>
          </p:txBody>
        </p:sp>
        <p:sp>
          <p:nvSpPr>
            <p:cNvPr id="156" name="Text12"/>
            <p:cNvSpPr>
              <a:spLocks noChangeArrowheads="1"/>
            </p:cNvSpPr>
            <p:nvPr/>
          </p:nvSpPr>
          <p:spPr bwMode="auto">
            <a:xfrm>
              <a:off x="7514146" y="3370571"/>
              <a:ext cx="1488685" cy="3406382"/>
            </a:xfrm>
            <a:prstGeom prst="rect">
              <a:avLst/>
            </a:prstGeom>
            <a:noFill/>
            <a:ln w="6350">
              <a:noFill/>
              <a:miter lim="800000"/>
              <a:headEnd/>
              <a:tailEnd/>
            </a:ln>
          </p:spPr>
          <p:txBody>
            <a:bodyPr wrap="square" lIns="0" tIns="0" rIns="0" bIns="0">
              <a:spAutoFit/>
            </a:bodyPr>
            <a:lstStyle/>
            <a:p>
              <a:pPr marL="285750" lvl="1" indent="-285750" defTabSz="330200">
                <a:lnSpc>
                  <a:spcPct val="93000"/>
                </a:lnSpc>
                <a:buClr>
                  <a:srgbClr val="000000"/>
                </a:buClr>
                <a:buSzPct val="100000"/>
                <a:buFont typeface="Wingdings" panose="05000000000000000000" pitchFamily="2" charset="2"/>
                <a:buChar char="ü"/>
              </a:pPr>
              <a:r>
                <a:rPr lang="tr-TR" altLang="zh-HK" sz="1400" dirty="0">
                  <a:latin typeface="Tahoma" panose="020B0604030504040204" pitchFamily="34" charset="0"/>
                  <a:ea typeface="Tahoma" panose="020B0604030504040204" pitchFamily="34" charset="0"/>
                  <a:cs typeface="Tahoma" panose="020B0604030504040204" pitchFamily="34" charset="0"/>
                </a:rPr>
                <a:t>Sahadaki başarıyı gelire dönüştürmek için:</a:t>
              </a:r>
              <a:endParaRPr lang="en-US" altLang="zh-HK" sz="1400" b="0" dirty="0">
                <a:latin typeface="Tahoma" panose="020B0604030504040204" pitchFamily="34" charset="0"/>
                <a:ea typeface="Tahoma" panose="020B0604030504040204" pitchFamily="34" charset="0"/>
                <a:cs typeface="Tahoma" panose="020B0604030504040204" pitchFamily="34" charset="0"/>
              </a:endParaRPr>
            </a:p>
            <a:p>
              <a:pPr marL="475703" lvl="2" indent="-285750" defTabSz="330200">
                <a:lnSpc>
                  <a:spcPct val="93000"/>
                </a:lnSpc>
                <a:buClr>
                  <a:srgbClr val="000000"/>
                </a:buClr>
                <a:buSzPct val="100000"/>
                <a:buFont typeface="Wingdings" panose="05000000000000000000" pitchFamily="2" charset="2"/>
                <a:buChar char="§"/>
              </a:pPr>
              <a:r>
                <a:rPr lang="tr-TR" altLang="zh-HK" sz="1400" dirty="0">
                  <a:latin typeface="Tahoma" panose="020B0604030504040204" pitchFamily="34" charset="0"/>
                  <a:ea typeface="Tahoma" panose="020B0604030504040204" pitchFamily="34" charset="0"/>
                  <a:cs typeface="Tahoma" panose="020B0604030504040204" pitchFamily="34" charset="0"/>
                </a:rPr>
                <a:t>Üçüncü şahıslarla (örn: sponsorlarla) tekrar masaya oturulması</a:t>
              </a:r>
              <a:endParaRPr lang="en-US" altLang="zh-HK" sz="1400" b="0" dirty="0">
                <a:latin typeface="Tahoma" panose="020B0604030504040204" pitchFamily="34" charset="0"/>
                <a:ea typeface="Tahoma" panose="020B0604030504040204" pitchFamily="34" charset="0"/>
                <a:cs typeface="Tahoma" panose="020B0604030504040204" pitchFamily="34" charset="0"/>
              </a:endParaRPr>
            </a:p>
            <a:p>
              <a:pPr marL="475703" lvl="2" indent="-285750" defTabSz="330200">
                <a:lnSpc>
                  <a:spcPct val="93000"/>
                </a:lnSpc>
                <a:buClr>
                  <a:srgbClr val="000000"/>
                </a:buClr>
                <a:buSzPct val="100000"/>
                <a:buFont typeface="Wingdings" panose="05000000000000000000" pitchFamily="2" charset="2"/>
                <a:buChar char="§"/>
              </a:pPr>
              <a:r>
                <a:rPr lang="tr-TR" altLang="zh-HK" sz="1400" dirty="0">
                  <a:latin typeface="Tahoma" panose="020B0604030504040204" pitchFamily="34" charset="0"/>
                  <a:ea typeface="Tahoma" panose="020B0604030504040204" pitchFamily="34" charset="0"/>
                  <a:cs typeface="Tahoma" panose="020B0604030504040204" pitchFamily="34" charset="0"/>
                </a:rPr>
                <a:t>Yayın gelirlerinin arttırılması</a:t>
              </a:r>
              <a:endParaRPr lang="en-US" altLang="zh-HK" sz="1400" dirty="0">
                <a:latin typeface="Tahoma" panose="020B0604030504040204" pitchFamily="34" charset="0"/>
                <a:ea typeface="Tahoma" panose="020B0604030504040204" pitchFamily="34" charset="0"/>
                <a:cs typeface="Tahoma" panose="020B0604030504040204" pitchFamily="34" charset="0"/>
              </a:endParaRPr>
            </a:p>
            <a:p>
              <a:pPr marL="475703" lvl="2" indent="-285750" defTabSz="330200">
                <a:lnSpc>
                  <a:spcPct val="93000"/>
                </a:lnSpc>
                <a:buClr>
                  <a:srgbClr val="000000"/>
                </a:buClr>
                <a:buSzPct val="100000"/>
                <a:buFont typeface="Wingdings" panose="05000000000000000000" pitchFamily="2" charset="2"/>
                <a:buChar char="§"/>
              </a:pPr>
              <a:r>
                <a:rPr lang="tr-TR" altLang="zh-HK" sz="1400" dirty="0">
                  <a:latin typeface="Tahoma" panose="020B0604030504040204" pitchFamily="34" charset="0"/>
                  <a:ea typeface="Tahoma" panose="020B0604030504040204" pitchFamily="34" charset="0"/>
                  <a:cs typeface="Tahoma" panose="020B0604030504040204" pitchFamily="34" charset="0"/>
                </a:rPr>
                <a:t>Yeni Gelir  Kaynakları yaratılması</a:t>
              </a:r>
              <a:endParaRPr lang="en-US" altLang="zh-HK" sz="1400" b="0" dirty="0">
                <a:latin typeface="Tahoma" panose="020B0604030504040204" pitchFamily="34" charset="0"/>
                <a:ea typeface="Tahoma" panose="020B0604030504040204" pitchFamily="34" charset="0"/>
                <a:cs typeface="Tahoma" panose="020B0604030504040204" pitchFamily="34" charset="0"/>
              </a:endParaRPr>
            </a:p>
          </p:txBody>
        </p:sp>
        <p:sp>
          <p:nvSpPr>
            <p:cNvPr id="157" name="RbNavigator"/>
            <p:cNvSpPr txBox="1">
              <a:spLocks/>
            </p:cNvSpPr>
            <p:nvPr/>
          </p:nvSpPr>
          <p:spPr>
            <a:xfrm>
              <a:off x="4646293" y="2050362"/>
              <a:ext cx="135755" cy="400110"/>
            </a:xfrm>
            <a:prstGeom prst="rect">
              <a:avLst/>
            </a:prstGeom>
            <a:noFill/>
            <a:ln w="9525">
              <a:noFill/>
            </a:ln>
          </p:spPr>
          <p:txBody>
            <a:bodyPr vert="horz" wrap="none" lIns="0" tIns="0" rIns="0" bIns="0" rtlCol="0" anchor="b" anchorCtr="0">
              <a:noAutofit/>
            </a:bodyPr>
            <a:lstStyle/>
            <a:p>
              <a:pPr algn="ctr">
                <a:lnSpc>
                  <a:spcPct val="93000"/>
                </a:lnSpc>
                <a:buClr>
                  <a:srgbClr val="000000"/>
                </a:buClr>
                <a:buSzPct val="100000"/>
              </a:pPr>
              <a:r>
                <a:rPr kumimoji="1" lang="en-US" sz="2000" b="1" dirty="0">
                  <a:solidFill>
                    <a:srgbClr val="A5011C"/>
                  </a:solidFill>
                  <a:latin typeface="+mn-lt"/>
                  <a:cs typeface="Arial" pitchFamily="34" charset="0"/>
                </a:rPr>
                <a:t>4</a:t>
              </a:r>
            </a:p>
          </p:txBody>
        </p:sp>
        <p:sp>
          <p:nvSpPr>
            <p:cNvPr id="158" name="RbNavigator"/>
            <p:cNvSpPr txBox="1">
              <a:spLocks/>
            </p:cNvSpPr>
            <p:nvPr/>
          </p:nvSpPr>
          <p:spPr>
            <a:xfrm>
              <a:off x="6085324" y="2059061"/>
              <a:ext cx="135755" cy="400110"/>
            </a:xfrm>
            <a:prstGeom prst="rect">
              <a:avLst/>
            </a:prstGeom>
            <a:noFill/>
            <a:ln w="9525">
              <a:noFill/>
            </a:ln>
          </p:spPr>
          <p:txBody>
            <a:bodyPr vert="horz" wrap="none" lIns="0" tIns="0" rIns="0" bIns="0" rtlCol="0" anchor="b" anchorCtr="0">
              <a:noAutofit/>
            </a:bodyPr>
            <a:lstStyle/>
            <a:p>
              <a:pPr algn="ctr">
                <a:lnSpc>
                  <a:spcPct val="93000"/>
                </a:lnSpc>
                <a:buClr>
                  <a:srgbClr val="000000"/>
                </a:buClr>
                <a:buSzPct val="100000"/>
              </a:pPr>
              <a:r>
                <a:rPr kumimoji="1" lang="en-US" sz="2000" b="1" dirty="0">
                  <a:solidFill>
                    <a:srgbClr val="A5011C"/>
                  </a:solidFill>
                  <a:latin typeface="+mn-lt"/>
                  <a:cs typeface="Arial" pitchFamily="34" charset="0"/>
                </a:rPr>
                <a:t>5</a:t>
              </a:r>
            </a:p>
          </p:txBody>
        </p:sp>
        <p:sp>
          <p:nvSpPr>
            <p:cNvPr id="159" name="RbNavigator"/>
            <p:cNvSpPr txBox="1">
              <a:spLocks/>
            </p:cNvSpPr>
            <p:nvPr/>
          </p:nvSpPr>
          <p:spPr>
            <a:xfrm>
              <a:off x="7523681" y="2059061"/>
              <a:ext cx="135755" cy="400110"/>
            </a:xfrm>
            <a:prstGeom prst="rect">
              <a:avLst/>
            </a:prstGeom>
            <a:noFill/>
            <a:ln w="9525">
              <a:noFill/>
            </a:ln>
          </p:spPr>
          <p:txBody>
            <a:bodyPr vert="horz" wrap="none" lIns="0" tIns="0" rIns="0" bIns="0" rtlCol="0" anchor="b" anchorCtr="0">
              <a:noAutofit/>
            </a:bodyPr>
            <a:lstStyle/>
            <a:p>
              <a:pPr algn="ctr">
                <a:lnSpc>
                  <a:spcPct val="93000"/>
                </a:lnSpc>
                <a:buClr>
                  <a:srgbClr val="000000"/>
                </a:buClr>
                <a:buSzPct val="100000"/>
              </a:pPr>
              <a:r>
                <a:rPr kumimoji="1" lang="en-US" sz="2000" b="1" dirty="0">
                  <a:solidFill>
                    <a:srgbClr val="A5011C"/>
                  </a:solidFill>
                  <a:latin typeface="+mn-lt"/>
                  <a:cs typeface="Arial" pitchFamily="34" charset="0"/>
                </a:rPr>
                <a:t>6</a:t>
              </a:r>
            </a:p>
          </p:txBody>
        </p:sp>
        <p:pic>
          <p:nvPicPr>
            <p:cNvPr id="160" name="Picture 34"/>
            <p:cNvPicPr>
              <a:picLocks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23528" y="2699599"/>
              <a:ext cx="1344981" cy="54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 name="Picture 36"/>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762784" y="2699599"/>
              <a:ext cx="1344757" cy="54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37"/>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3200917" y="2699617"/>
              <a:ext cx="1344981" cy="54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38"/>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4636767" y="2699617"/>
              <a:ext cx="1344981" cy="54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41"/>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6076022" y="2699616"/>
              <a:ext cx="1344757" cy="54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43"/>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7514146" y="2699617"/>
              <a:ext cx="1344982" cy="54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3 Veri Yer Tutucusu">
            <a:extLst>
              <a:ext uri="{FF2B5EF4-FFF2-40B4-BE49-F238E27FC236}">
                <a16:creationId xmlns:a16="http://schemas.microsoft.com/office/drawing/2014/main" id="{ED88C524-0F1A-E40D-3762-A90D63952040}"/>
              </a:ext>
            </a:extLst>
          </p:cNvPr>
          <p:cNvSpPr txBox="1">
            <a:spLocks/>
          </p:cNvSpPr>
          <p:nvPr/>
        </p:nvSpPr>
        <p:spPr>
          <a:xfrm>
            <a:off x="98598" y="6448251"/>
            <a:ext cx="8721874" cy="365125"/>
          </a:xfrm>
          <a:prstGeom prst="rect">
            <a:avLst/>
          </a:prstGeom>
        </p:spPr>
        <p:txBody>
          <a:bodyPr vert="horz" lIns="91440" tIns="45720" rIns="91440" bIns="45720" rtlCol="0" anchor="ctr"/>
          <a:lstStyle>
            <a:lvl1pPr>
              <a:defRPr>
                <a:solidFill>
                  <a:schemeClr val="bg1"/>
                </a:solidFil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Futbol’da İyi Yönetim Prensipleri</a:t>
            </a:r>
          </a:p>
        </p:txBody>
      </p:sp>
    </p:spTree>
    <p:extLst>
      <p:ext uri="{BB962C8B-B14F-4D97-AF65-F5344CB8AC3E}">
        <p14:creationId xmlns:p14="http://schemas.microsoft.com/office/powerpoint/2010/main" val="311768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25</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p:cNvSpPr>
            <a:spLocks noGrp="1"/>
          </p:cNvSpPr>
          <p:nvPr>
            <p:ph idx="1"/>
          </p:nvPr>
        </p:nvSpPr>
        <p:spPr>
          <a:xfrm>
            <a:off x="98598" y="44624"/>
            <a:ext cx="8649866" cy="576064"/>
          </a:xfrm>
        </p:spPr>
        <p:txBody>
          <a:bodyPr>
            <a:normAutofit/>
          </a:bodyPr>
          <a:lstStyle/>
          <a:p>
            <a:pPr marL="0" indent="0" algn="ctr">
              <a:buNone/>
            </a:pPr>
            <a:r>
              <a:rPr lang="tr-TR" sz="2400" b="1" dirty="0">
                <a:solidFill>
                  <a:srgbClr val="FFCC00"/>
                </a:solidFill>
                <a:latin typeface="Tahoma" panose="020B0604030504040204" pitchFamily="34" charset="0"/>
                <a:ea typeface="Tahoma" panose="020B0604030504040204" pitchFamily="34" charset="0"/>
                <a:cs typeface="Tahoma" panose="020B0604030504040204" pitchFamily="34" charset="0"/>
              </a:rPr>
              <a:t>F</a:t>
            </a:r>
            <a:r>
              <a:rPr lang="en-US" sz="2400" b="1" dirty="0">
                <a:solidFill>
                  <a:srgbClr val="FFCC00"/>
                </a:solidFill>
                <a:latin typeface="Tahoma" panose="020B0604030504040204" pitchFamily="34" charset="0"/>
                <a:ea typeface="Tahoma" panose="020B0604030504040204" pitchFamily="34" charset="0"/>
                <a:cs typeface="Tahoma" panose="020B0604030504040204" pitchFamily="34" charset="0"/>
              </a:rPr>
              <a:t>UTBOL</a:t>
            </a:r>
            <a:r>
              <a:rPr lang="tr-TR" sz="2400" b="1" dirty="0">
                <a:solidFill>
                  <a:srgbClr val="FFCC00"/>
                </a:solidFill>
                <a:latin typeface="Tahoma" panose="020B0604030504040204" pitchFamily="34" charset="0"/>
                <a:ea typeface="Tahoma" panose="020B0604030504040204" pitchFamily="34" charset="0"/>
                <a:cs typeface="Tahoma" panose="020B0604030504040204" pitchFamily="34" charset="0"/>
              </a:rPr>
              <a:t>’da S</a:t>
            </a:r>
            <a:r>
              <a:rPr lang="en-US" sz="2400" b="1" dirty="0">
                <a:solidFill>
                  <a:srgbClr val="FFCC00"/>
                </a:solidFill>
                <a:latin typeface="Tahoma" panose="020B0604030504040204" pitchFamily="34" charset="0"/>
                <a:ea typeface="Tahoma" panose="020B0604030504040204" pitchFamily="34" charset="0"/>
                <a:cs typeface="Tahoma" panose="020B0604030504040204" pitchFamily="34" charset="0"/>
              </a:rPr>
              <a:t>TRATEJİK </a:t>
            </a:r>
            <a:r>
              <a:rPr lang="tr-TR" sz="2400" b="1" dirty="0">
                <a:solidFill>
                  <a:srgbClr val="FFCC00"/>
                </a:solidFill>
                <a:latin typeface="Tahoma" panose="020B0604030504040204" pitchFamily="34" charset="0"/>
                <a:ea typeface="Tahoma" panose="020B0604030504040204" pitchFamily="34" charset="0"/>
                <a:cs typeface="Tahoma" panose="020B0604030504040204" pitchFamily="34" charset="0"/>
              </a:rPr>
              <a:t>Ö</a:t>
            </a:r>
            <a:r>
              <a:rPr lang="en-US" sz="2400" b="1" dirty="0">
                <a:solidFill>
                  <a:srgbClr val="FFCC00"/>
                </a:solidFill>
                <a:latin typeface="Tahoma" panose="020B0604030504040204" pitchFamily="34" charset="0"/>
                <a:ea typeface="Tahoma" panose="020B0604030504040204" pitchFamily="34" charset="0"/>
                <a:cs typeface="Tahoma" panose="020B0604030504040204" pitchFamily="34" charset="0"/>
              </a:rPr>
              <a:t>NCELİKLERİN BELİRLENMESİ</a:t>
            </a:r>
            <a:endParaRPr lang="en-GB" sz="24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395536" y="548680"/>
            <a:ext cx="8064895" cy="646331"/>
          </a:xfrm>
          <a:prstGeom prst="rect">
            <a:avLst/>
          </a:prstGeom>
        </p:spPr>
        <p:txBody>
          <a:bodyPr wrap="square">
            <a:spAutoFit/>
          </a:bodyPr>
          <a:lstStyle/>
          <a:p>
            <a:pPr algn="ctr">
              <a:defRPr/>
            </a:pPr>
            <a:r>
              <a:rPr lang="tr-TR" b="1" u="sng" dirty="0">
                <a:latin typeface="Tahoma" panose="020B0604030504040204" pitchFamily="34" charset="0"/>
                <a:ea typeface="Tahoma" panose="020B0604030504040204" pitchFamily="34" charset="0"/>
                <a:cs typeface="Tahoma" panose="020B0604030504040204" pitchFamily="34" charset="0"/>
              </a:rPr>
              <a:t>Stratejik Konum hedefi belirlendikten sonra önceliklere karar verilmesi gerekmektedir</a:t>
            </a:r>
          </a:p>
        </p:txBody>
      </p:sp>
      <p:sp>
        <p:nvSpPr>
          <p:cNvPr id="30" name="Subtitle"/>
          <p:cNvSpPr txBox="1">
            <a:spLocks/>
          </p:cNvSpPr>
          <p:nvPr/>
        </p:nvSpPr>
        <p:spPr>
          <a:xfrm>
            <a:off x="308795" y="1268760"/>
            <a:ext cx="8530835" cy="257635"/>
          </a:xfrm>
          <a:prstGeom prst="rect">
            <a:avLst/>
          </a:prstGeom>
          <a:noFill/>
          <a:ln w="9525">
            <a:noFill/>
          </a:ln>
        </p:spPr>
        <p:txBody>
          <a:bodyPr vert="horz" wrap="square" lIns="0" tIns="0" rIns="0" bIns="0" rtlCol="0">
            <a:spAutoFit/>
          </a:bodyPr>
          <a:lstStyle/>
          <a:p>
            <a:pPr algn="ctr">
              <a:lnSpc>
                <a:spcPct val="93000"/>
              </a:lnSpc>
              <a:buClr>
                <a:schemeClr val="tx1"/>
              </a:buClr>
              <a:buSzPct val="100000"/>
            </a:pPr>
            <a:r>
              <a:rPr lang="tr-TR" b="1" u="sng" dirty="0">
                <a:solidFill>
                  <a:srgbClr val="C00000"/>
                </a:solidFill>
                <a:latin typeface="Tahoma" panose="020B0604030504040204" pitchFamily="34" charset="0"/>
                <a:ea typeface="Tahoma" panose="020B0604030504040204" pitchFamily="34" charset="0"/>
                <a:cs typeface="Tahoma" panose="020B0604030504040204" pitchFamily="34" charset="0"/>
              </a:rPr>
              <a:t>Kulüplerde En iyi Yönetim Uygulamaları</a:t>
            </a:r>
            <a:endParaRPr lang="en-US" b="1" u="sng"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55" name="Group 54"/>
          <p:cNvGrpSpPr/>
          <p:nvPr/>
        </p:nvGrpSpPr>
        <p:grpSpPr>
          <a:xfrm>
            <a:off x="179512" y="1628800"/>
            <a:ext cx="8784976" cy="4608512"/>
            <a:chOff x="179512" y="1844824"/>
            <a:chExt cx="8784976" cy="4392488"/>
          </a:xfrm>
        </p:grpSpPr>
        <p:sp>
          <p:nvSpPr>
            <p:cNvPr id="56" name="45 Dikdörtgen"/>
            <p:cNvSpPr/>
            <p:nvPr/>
          </p:nvSpPr>
          <p:spPr>
            <a:xfrm>
              <a:off x="179512" y="1844824"/>
              <a:ext cx="8784976" cy="4392488"/>
            </a:xfrm>
            <a:prstGeom prst="rect">
              <a:avLst/>
            </a:prstGeom>
            <a:solidFill>
              <a:srgbClr val="FF9D0B">
                <a:alpha val="0"/>
              </a:srgbClr>
            </a:solidFill>
            <a:ln w="19050">
              <a:solidFill>
                <a:srgbClr val="A5011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Line 28"/>
            <p:cNvSpPr>
              <a:spLocks noChangeShapeType="1"/>
            </p:cNvSpPr>
            <p:nvPr/>
          </p:nvSpPr>
          <p:spPr bwMode="auto">
            <a:xfrm flipH="1">
              <a:off x="2512416" y="5689546"/>
              <a:ext cx="327711" cy="0"/>
            </a:xfrm>
            <a:prstGeom prst="line">
              <a:avLst/>
            </a:prstGeom>
            <a:solidFill/>
            <a:ln w="9525" cmpd="sng">
              <a:solidFill>
                <a:schemeClr val="tx1"/>
              </a:solidFill>
              <a:prstDash val="solid"/>
              <a:round/>
              <a:headEnd/>
              <a:tailEnd/>
            </a:ln>
            <a:effectLst/>
          </p:spPr>
          <p:txBody>
            <a:bodyPr wrap="none" lIns="90000" rIns="90000" anchor="ctr"/>
            <a:lstStyle/>
            <a:p>
              <a:endParaRPr lang="en-US"/>
            </a:p>
          </p:txBody>
        </p:sp>
        <p:sp>
          <p:nvSpPr>
            <p:cNvPr id="58" name="Line 28"/>
            <p:cNvSpPr>
              <a:spLocks noChangeShapeType="1"/>
            </p:cNvSpPr>
            <p:nvPr/>
          </p:nvSpPr>
          <p:spPr bwMode="auto">
            <a:xfrm flipH="1">
              <a:off x="5580552" y="2324401"/>
              <a:ext cx="1080000" cy="0"/>
            </a:xfrm>
            <a:prstGeom prst="line">
              <a:avLst/>
            </a:prstGeom>
            <a:solidFill/>
            <a:ln w="9525" cmpd="sng">
              <a:solidFill>
                <a:schemeClr val="tx1"/>
              </a:solidFill>
              <a:prstDash val="solid"/>
              <a:round/>
              <a:headEnd/>
              <a:tailEnd/>
            </a:ln>
            <a:effectLst/>
          </p:spPr>
          <p:txBody>
            <a:bodyPr wrap="none" lIns="90000" rIns="90000" anchor="ctr"/>
            <a:lstStyle/>
            <a:p>
              <a:endParaRPr lang="en-US"/>
            </a:p>
          </p:txBody>
        </p:sp>
        <p:sp>
          <p:nvSpPr>
            <p:cNvPr id="59" name="Line 35"/>
            <p:cNvSpPr>
              <a:spLocks noChangeShapeType="1"/>
            </p:cNvSpPr>
            <p:nvPr/>
          </p:nvSpPr>
          <p:spPr bwMode="auto">
            <a:xfrm flipH="1">
              <a:off x="6327183" y="4069764"/>
              <a:ext cx="324000" cy="0"/>
            </a:xfrm>
            <a:prstGeom prst="line">
              <a:avLst/>
            </a:prstGeom>
            <a:solidFill/>
            <a:ln w="9525" cmpd="sng">
              <a:solidFill>
                <a:schemeClr val="tx1"/>
              </a:solidFill>
              <a:prstDash val="solid"/>
              <a:round/>
              <a:headEnd/>
              <a:tailEnd/>
            </a:ln>
            <a:effectLst/>
          </p:spPr>
          <p:txBody>
            <a:bodyPr wrap="none" lIns="90000" rIns="90000" anchor="ctr"/>
            <a:lstStyle/>
            <a:p>
              <a:endParaRPr lang="en-US"/>
            </a:p>
          </p:txBody>
        </p:sp>
        <p:sp>
          <p:nvSpPr>
            <p:cNvPr id="60" name="Line 28"/>
            <p:cNvSpPr>
              <a:spLocks noChangeShapeType="1"/>
            </p:cNvSpPr>
            <p:nvPr/>
          </p:nvSpPr>
          <p:spPr bwMode="auto">
            <a:xfrm flipH="1">
              <a:off x="5580552" y="5681750"/>
              <a:ext cx="1080000" cy="0"/>
            </a:xfrm>
            <a:prstGeom prst="line">
              <a:avLst/>
            </a:prstGeom>
            <a:solidFill/>
            <a:ln w="9525" cmpd="sng">
              <a:solidFill>
                <a:schemeClr val="tx1"/>
              </a:solidFill>
              <a:prstDash val="solid"/>
              <a:round/>
              <a:headEnd/>
              <a:tailEnd/>
            </a:ln>
            <a:effectLst/>
          </p:spPr>
          <p:txBody>
            <a:bodyPr wrap="none" lIns="90000" rIns="90000" anchor="ctr"/>
            <a:lstStyle/>
            <a:p>
              <a:endParaRPr lang="en-US"/>
            </a:p>
          </p:txBody>
        </p:sp>
        <p:sp>
          <p:nvSpPr>
            <p:cNvPr id="61" name="Rectangle 6"/>
            <p:cNvSpPr>
              <a:spLocks noChangeArrowheads="1"/>
            </p:cNvSpPr>
            <p:nvPr/>
          </p:nvSpPr>
          <p:spPr bwMode="auto">
            <a:xfrm>
              <a:off x="3539980" y="3803803"/>
              <a:ext cx="1370425" cy="496624"/>
            </a:xfrm>
            <a:prstGeom prst="rect">
              <a:avLst/>
            </a:prstGeom>
            <a:solidFill>
              <a:srgbClr val="FF9D0B"/>
            </a:solidFill>
            <a:ln w="22225" cmpd="sng">
              <a:solidFill>
                <a:srgbClr val="A5011C"/>
              </a:solidFill>
              <a:miter lim="800000"/>
              <a:headEnd/>
              <a:tailEnd/>
            </a:ln>
            <a:effectLst/>
          </p:spPr>
          <p:txBody>
            <a:bodyPr wrap="none" lIns="90000" rIns="90000" anchor="ctr"/>
            <a:lstStyle/>
            <a:p>
              <a:pPr algn="ctr">
                <a:buFontTx/>
                <a:buNone/>
              </a:pPr>
              <a:r>
                <a:rPr lang="tr-TR" sz="1400" b="1" dirty="0">
                  <a:solidFill>
                    <a:srgbClr val="A5011C"/>
                  </a:solidFill>
                </a:rPr>
                <a:t>Sportif </a:t>
              </a:r>
            </a:p>
          </p:txBody>
        </p:sp>
        <p:sp>
          <p:nvSpPr>
            <p:cNvPr id="62" name="Rectangle 7"/>
            <p:cNvSpPr>
              <a:spLocks noChangeArrowheads="1"/>
            </p:cNvSpPr>
            <p:nvPr/>
          </p:nvSpPr>
          <p:spPr bwMode="auto">
            <a:xfrm>
              <a:off x="3539980" y="4656280"/>
              <a:ext cx="1370425" cy="496624"/>
            </a:xfrm>
            <a:prstGeom prst="rect">
              <a:avLst/>
            </a:prstGeom>
            <a:solidFill>
              <a:srgbClr val="FF9D0B"/>
            </a:solidFill>
            <a:ln w="22225" cmpd="sng">
              <a:solidFill>
                <a:srgbClr val="A5011C"/>
              </a:solidFill>
              <a:miter lim="800000"/>
              <a:headEnd/>
              <a:tailEnd/>
            </a:ln>
            <a:effectLst/>
          </p:spPr>
          <p:txBody>
            <a:bodyPr wrap="none" lIns="90000" rIns="90000" anchor="ctr"/>
            <a:lstStyle/>
            <a:p>
              <a:pPr algn="ctr">
                <a:buFontTx/>
                <a:buNone/>
              </a:pPr>
              <a:r>
                <a:rPr lang="tr-TR" sz="1400" b="1" dirty="0">
                  <a:solidFill>
                    <a:srgbClr val="A5011C"/>
                  </a:solidFill>
                </a:rPr>
                <a:t>İdari</a:t>
              </a:r>
            </a:p>
          </p:txBody>
        </p:sp>
        <p:sp>
          <p:nvSpPr>
            <p:cNvPr id="95" name="Rectangle 9"/>
            <p:cNvSpPr>
              <a:spLocks noChangeArrowheads="1"/>
            </p:cNvSpPr>
            <p:nvPr/>
          </p:nvSpPr>
          <p:spPr bwMode="auto">
            <a:xfrm>
              <a:off x="4283569" y="2113853"/>
              <a:ext cx="1370425" cy="419079"/>
            </a:xfrm>
            <a:prstGeom prst="rect">
              <a:avLst/>
            </a:prstGeom>
            <a:solidFill>
              <a:schemeClr val="accent2"/>
            </a:solidFill>
            <a:ln w="22225" cmpd="sng">
              <a:solidFill>
                <a:srgbClr val="A5011C"/>
              </a:solidFill>
              <a:miter lim="800000"/>
              <a:headEnd/>
              <a:tailEnd/>
            </a:ln>
            <a:effectLst/>
          </p:spPr>
          <p:txBody>
            <a:bodyPr wrap="none" lIns="90000" rIns="90000" anchor="ctr"/>
            <a:lstStyle/>
            <a:p>
              <a:pPr algn="ctr"/>
              <a:r>
                <a:rPr lang="tr-TR" sz="1400" b="1" dirty="0">
                  <a:solidFill>
                    <a:srgbClr val="FFC000"/>
                  </a:solidFill>
                </a:rPr>
                <a:t>Gider Yönetimi</a:t>
              </a:r>
              <a:endParaRPr lang="en-US" sz="1400" b="1" dirty="0">
                <a:solidFill>
                  <a:srgbClr val="FFC000"/>
                </a:solidFill>
              </a:endParaRPr>
            </a:p>
          </p:txBody>
        </p:sp>
        <p:sp>
          <p:nvSpPr>
            <p:cNvPr id="96" name="Rectangle 10"/>
            <p:cNvSpPr>
              <a:spLocks noChangeArrowheads="1"/>
            </p:cNvSpPr>
            <p:nvPr/>
          </p:nvSpPr>
          <p:spPr bwMode="auto">
            <a:xfrm>
              <a:off x="5039569" y="3842594"/>
              <a:ext cx="1370425" cy="419079"/>
            </a:xfrm>
            <a:prstGeom prst="rect">
              <a:avLst/>
            </a:prstGeom>
            <a:solidFill>
              <a:schemeClr val="accent2"/>
            </a:solidFill>
            <a:ln w="22225" cmpd="sng">
              <a:solidFill>
                <a:srgbClr val="A5011C"/>
              </a:solidFill>
              <a:miter lim="800000"/>
              <a:headEnd/>
              <a:tailEnd/>
            </a:ln>
            <a:effectLst/>
          </p:spPr>
          <p:txBody>
            <a:bodyPr wrap="none" lIns="90000" rIns="90000" anchor="ctr"/>
            <a:lstStyle/>
            <a:p>
              <a:pPr algn="ctr">
                <a:buFontTx/>
                <a:buNone/>
              </a:pPr>
              <a:r>
                <a:rPr lang="tr-TR" sz="1400" b="1" dirty="0">
                  <a:solidFill>
                    <a:srgbClr val="FFC000"/>
                  </a:solidFill>
                </a:rPr>
                <a:t>Yatırımlar</a:t>
              </a:r>
              <a:endParaRPr lang="en-US" sz="1400" b="1" dirty="0">
                <a:solidFill>
                  <a:srgbClr val="FFC000"/>
                </a:solidFill>
              </a:endParaRPr>
            </a:p>
          </p:txBody>
        </p:sp>
        <p:sp>
          <p:nvSpPr>
            <p:cNvPr id="97" name="Rectangle 11"/>
            <p:cNvSpPr>
              <a:spLocks noChangeArrowheads="1"/>
            </p:cNvSpPr>
            <p:nvPr/>
          </p:nvSpPr>
          <p:spPr bwMode="auto">
            <a:xfrm>
              <a:off x="2763380" y="5485282"/>
              <a:ext cx="1370425" cy="419079"/>
            </a:xfrm>
            <a:prstGeom prst="rect">
              <a:avLst/>
            </a:prstGeom>
            <a:solidFill>
              <a:schemeClr val="accent2"/>
            </a:solidFill>
            <a:ln w="22225" cmpd="sng">
              <a:solidFill>
                <a:srgbClr val="A5011C"/>
              </a:solidFill>
              <a:miter lim="800000"/>
              <a:headEnd/>
              <a:tailEnd/>
            </a:ln>
            <a:effectLst/>
          </p:spPr>
          <p:txBody>
            <a:bodyPr wrap="none" lIns="90000" rIns="90000" anchor="ctr"/>
            <a:lstStyle/>
            <a:p>
              <a:pPr algn="ctr"/>
              <a:r>
                <a:rPr lang="tr-TR" sz="1400" b="1" dirty="0">
                  <a:solidFill>
                    <a:srgbClr val="FFC000"/>
                  </a:solidFill>
                </a:rPr>
                <a:t>Sektörün Durumu</a:t>
              </a:r>
              <a:endParaRPr lang="en-US" sz="1400" b="1" dirty="0">
                <a:solidFill>
                  <a:srgbClr val="FFC000"/>
                </a:solidFill>
              </a:endParaRPr>
            </a:p>
          </p:txBody>
        </p:sp>
        <p:sp>
          <p:nvSpPr>
            <p:cNvPr id="98" name="Rectangle 12"/>
            <p:cNvSpPr>
              <a:spLocks noChangeArrowheads="1"/>
            </p:cNvSpPr>
            <p:nvPr/>
          </p:nvSpPr>
          <p:spPr bwMode="auto">
            <a:xfrm>
              <a:off x="4283569" y="5485282"/>
              <a:ext cx="1370425" cy="419079"/>
            </a:xfrm>
            <a:prstGeom prst="rect">
              <a:avLst/>
            </a:prstGeom>
            <a:solidFill>
              <a:schemeClr val="accent2"/>
            </a:solidFill>
            <a:ln w="22225" cmpd="sng">
              <a:solidFill>
                <a:srgbClr val="A5011C"/>
              </a:solidFill>
              <a:miter lim="800000"/>
              <a:headEnd/>
              <a:tailEnd/>
            </a:ln>
            <a:effectLst/>
          </p:spPr>
          <p:txBody>
            <a:bodyPr wrap="none" lIns="90000" rIns="90000" anchor="ctr"/>
            <a:lstStyle/>
            <a:p>
              <a:pPr algn="ctr">
                <a:buFontTx/>
                <a:buNone/>
              </a:pPr>
              <a:r>
                <a:rPr lang="tr-TR" sz="1400" b="1" dirty="0">
                  <a:solidFill>
                    <a:srgbClr val="FFC000"/>
                  </a:solidFill>
                </a:rPr>
                <a:t>Kulüp Yönetimi</a:t>
              </a:r>
              <a:endParaRPr lang="en-US" sz="1400" b="1" dirty="0">
                <a:solidFill>
                  <a:srgbClr val="FFC000"/>
                </a:solidFill>
              </a:endParaRPr>
            </a:p>
          </p:txBody>
        </p:sp>
        <p:cxnSp>
          <p:nvCxnSpPr>
            <p:cNvPr id="99" name="AutoShape 13"/>
            <p:cNvCxnSpPr>
              <a:cxnSpLocks noChangeShapeType="1"/>
              <a:stCxn id="122" idx="2"/>
              <a:endCxn id="128" idx="0"/>
            </p:cNvCxnSpPr>
            <p:nvPr/>
          </p:nvCxnSpPr>
          <p:spPr bwMode="auto">
            <a:xfrm rot="16200000" flipH="1">
              <a:off x="3627697" y="2353828"/>
              <a:ext cx="418411" cy="776600"/>
            </a:xfrm>
            <a:prstGeom prst="bentConnector3">
              <a:avLst>
                <a:gd name="adj1" fmla="val 50000"/>
              </a:avLst>
            </a:prstGeom>
            <a:noFill/>
            <a:ln w="19050" cmpd="sng">
              <a:solidFill>
                <a:schemeClr val="tx1"/>
              </a:solidFill>
              <a:miter lim="800000"/>
              <a:headEnd/>
              <a:tailEnd/>
            </a:ln>
            <a:effectLst/>
          </p:spPr>
        </p:cxnSp>
        <p:cxnSp>
          <p:nvCxnSpPr>
            <p:cNvPr id="100" name="AutoShape 15"/>
            <p:cNvCxnSpPr>
              <a:cxnSpLocks noChangeShapeType="1"/>
              <a:stCxn id="95" idx="2"/>
              <a:endCxn id="128" idx="0"/>
            </p:cNvCxnSpPr>
            <p:nvPr/>
          </p:nvCxnSpPr>
          <p:spPr bwMode="auto">
            <a:xfrm rot="5400000">
              <a:off x="4387792" y="2370343"/>
              <a:ext cx="418411" cy="743589"/>
            </a:xfrm>
            <a:prstGeom prst="bentConnector3">
              <a:avLst>
                <a:gd name="adj1" fmla="val 50000"/>
              </a:avLst>
            </a:prstGeom>
            <a:noFill/>
            <a:ln w="19050" cmpd="sng">
              <a:solidFill>
                <a:schemeClr val="tx1"/>
              </a:solidFill>
              <a:miter lim="800000"/>
              <a:headEnd/>
              <a:tailEnd/>
            </a:ln>
            <a:effectLst/>
          </p:spPr>
        </p:cxnSp>
        <p:cxnSp>
          <p:nvCxnSpPr>
            <p:cNvPr id="101" name="AutoShape 16"/>
            <p:cNvCxnSpPr>
              <a:cxnSpLocks noChangeShapeType="1"/>
              <a:stCxn id="128" idx="2"/>
              <a:endCxn id="61" idx="0"/>
            </p:cNvCxnSpPr>
            <p:nvPr/>
          </p:nvCxnSpPr>
          <p:spPr bwMode="auto">
            <a:xfrm>
              <a:off x="4225193" y="3447949"/>
              <a:ext cx="0" cy="355854"/>
            </a:xfrm>
            <a:prstGeom prst="straightConnector1">
              <a:avLst/>
            </a:prstGeom>
            <a:noFill/>
            <a:ln w="19050" cmpd="sng">
              <a:solidFill>
                <a:schemeClr val="tx1"/>
              </a:solidFill>
              <a:round/>
              <a:headEnd/>
              <a:tailEnd/>
            </a:ln>
            <a:effectLst/>
          </p:spPr>
        </p:cxnSp>
        <p:cxnSp>
          <p:nvCxnSpPr>
            <p:cNvPr id="102" name="AutoShape 17"/>
            <p:cNvCxnSpPr>
              <a:cxnSpLocks noChangeShapeType="1"/>
              <a:stCxn id="61" idx="2"/>
              <a:endCxn id="62" idx="0"/>
            </p:cNvCxnSpPr>
            <p:nvPr/>
          </p:nvCxnSpPr>
          <p:spPr bwMode="auto">
            <a:xfrm>
              <a:off x="4225193" y="4300445"/>
              <a:ext cx="0" cy="355853"/>
            </a:xfrm>
            <a:prstGeom prst="straightConnector1">
              <a:avLst/>
            </a:prstGeom>
            <a:noFill/>
            <a:ln w="19050" cmpd="sng">
              <a:solidFill>
                <a:schemeClr val="tx1"/>
              </a:solidFill>
              <a:round/>
              <a:headEnd/>
              <a:tailEnd/>
            </a:ln>
            <a:effectLst/>
          </p:spPr>
        </p:cxnSp>
        <p:cxnSp>
          <p:nvCxnSpPr>
            <p:cNvPr id="103" name="AutoShape 18"/>
            <p:cNvCxnSpPr>
              <a:cxnSpLocks noChangeShapeType="1"/>
              <a:stCxn id="61" idx="3"/>
              <a:endCxn id="96" idx="1"/>
            </p:cNvCxnSpPr>
            <p:nvPr/>
          </p:nvCxnSpPr>
          <p:spPr bwMode="auto">
            <a:xfrm>
              <a:off x="4910405" y="4052114"/>
              <a:ext cx="129155" cy="0"/>
            </a:xfrm>
            <a:prstGeom prst="straightConnector1">
              <a:avLst/>
            </a:prstGeom>
            <a:noFill/>
            <a:ln w="22225" cmpd="sng">
              <a:solidFill>
                <a:schemeClr val="tx1"/>
              </a:solidFill>
              <a:round/>
              <a:headEnd/>
              <a:tailEnd/>
            </a:ln>
            <a:effectLst/>
          </p:spPr>
        </p:cxnSp>
        <p:cxnSp>
          <p:nvCxnSpPr>
            <p:cNvPr id="104" name="AutoShape 19"/>
            <p:cNvCxnSpPr>
              <a:cxnSpLocks noChangeShapeType="1"/>
              <a:stCxn id="62" idx="2"/>
              <a:endCxn id="97" idx="0"/>
            </p:cNvCxnSpPr>
            <p:nvPr/>
          </p:nvCxnSpPr>
          <p:spPr bwMode="auto">
            <a:xfrm rot="5400000">
              <a:off x="3670713" y="4930793"/>
              <a:ext cx="332360" cy="776600"/>
            </a:xfrm>
            <a:prstGeom prst="bentConnector3">
              <a:avLst>
                <a:gd name="adj1" fmla="val 50000"/>
              </a:avLst>
            </a:prstGeom>
            <a:noFill/>
            <a:ln w="19050" cmpd="sng">
              <a:solidFill>
                <a:schemeClr val="tx1"/>
              </a:solidFill>
              <a:miter lim="800000"/>
              <a:headEnd/>
              <a:tailEnd/>
            </a:ln>
            <a:effectLst/>
          </p:spPr>
        </p:cxnSp>
        <p:cxnSp>
          <p:nvCxnSpPr>
            <p:cNvPr id="105" name="AutoShape 21"/>
            <p:cNvCxnSpPr>
              <a:cxnSpLocks noChangeShapeType="1"/>
              <a:stCxn id="62" idx="2"/>
              <a:endCxn id="98" idx="0"/>
            </p:cNvCxnSpPr>
            <p:nvPr/>
          </p:nvCxnSpPr>
          <p:spPr bwMode="auto">
            <a:xfrm rot="16200000" flipH="1">
              <a:off x="4430807" y="4947307"/>
              <a:ext cx="332360" cy="743589"/>
            </a:xfrm>
            <a:prstGeom prst="bentConnector3">
              <a:avLst>
                <a:gd name="adj1" fmla="val 50000"/>
              </a:avLst>
            </a:prstGeom>
            <a:noFill/>
            <a:ln w="19050" cmpd="sng">
              <a:solidFill>
                <a:schemeClr val="tx1"/>
              </a:solidFill>
              <a:miter lim="800000"/>
              <a:headEnd/>
              <a:tailEnd/>
            </a:ln>
            <a:effectLst/>
          </p:spPr>
        </p:cxnSp>
        <p:sp>
          <p:nvSpPr>
            <p:cNvPr id="106" name="RbNavigator"/>
            <p:cNvSpPr txBox="1"/>
            <p:nvPr/>
          </p:nvSpPr>
          <p:spPr>
            <a:xfrm>
              <a:off x="3219266" y="3066207"/>
              <a:ext cx="233080" cy="266863"/>
            </a:xfrm>
            <a:prstGeom prst="rect">
              <a:avLst/>
            </a:prstGeom>
            <a:noFill/>
            <a:ln>
              <a:solidFill>
                <a:srgbClr val="A5011C"/>
              </a:solidFill>
            </a:ln>
          </p:spPr>
          <p:txBody>
            <a:bodyPr vert="horz" wrap="none" lIns="0" tIns="0" rIns="0" bIns="0" rtlCol="0" anchor="ctr">
              <a:noAutofit/>
            </a:bodyPr>
            <a:lstStyle/>
            <a:p>
              <a:pPr algn="ctr">
                <a:lnSpc>
                  <a:spcPct val="93000"/>
                </a:lnSpc>
                <a:spcBef>
                  <a:spcPts val="0"/>
                </a:spcBef>
                <a:buClr>
                  <a:srgbClr val="000000"/>
                </a:buClr>
                <a:buSzPct val="100000"/>
              </a:pPr>
              <a:r>
                <a:rPr kumimoji="1" lang="en-US" sz="1400" dirty="0">
                  <a:solidFill>
                    <a:srgbClr val="A5011C"/>
                  </a:solidFill>
                  <a:latin typeface="+mn-lt"/>
                  <a:cs typeface="Arial" pitchFamily="34" charset="0"/>
                </a:rPr>
                <a:t>1</a:t>
              </a:r>
            </a:p>
          </p:txBody>
        </p:sp>
        <p:sp>
          <p:nvSpPr>
            <p:cNvPr id="107" name="RbNavigator"/>
            <p:cNvSpPr txBox="1"/>
            <p:nvPr/>
          </p:nvSpPr>
          <p:spPr>
            <a:xfrm>
              <a:off x="3219266" y="3918701"/>
              <a:ext cx="233080" cy="266863"/>
            </a:xfrm>
            <a:prstGeom prst="rect">
              <a:avLst/>
            </a:prstGeom>
            <a:noFill/>
            <a:ln>
              <a:solidFill>
                <a:srgbClr val="A5011C"/>
              </a:solidFill>
            </a:ln>
          </p:spPr>
          <p:txBody>
            <a:bodyPr vert="horz" wrap="none" lIns="0" tIns="0" rIns="0" bIns="0" rtlCol="0" anchor="ctr">
              <a:noAutofit/>
            </a:bodyPr>
            <a:lstStyle/>
            <a:p>
              <a:pPr algn="ctr">
                <a:lnSpc>
                  <a:spcPct val="93000"/>
                </a:lnSpc>
                <a:spcBef>
                  <a:spcPts val="0"/>
                </a:spcBef>
                <a:buClr>
                  <a:srgbClr val="000000"/>
                </a:buClr>
                <a:buSzPct val="100000"/>
              </a:pPr>
              <a:r>
                <a:rPr kumimoji="1" lang="en-US" sz="1400">
                  <a:solidFill>
                    <a:srgbClr val="A5011C"/>
                  </a:solidFill>
                  <a:latin typeface="+mn-lt"/>
                  <a:cs typeface="Arial" pitchFamily="34" charset="0"/>
                </a:rPr>
                <a:t>2</a:t>
              </a:r>
              <a:endParaRPr kumimoji="1" lang="en-US" sz="1400" dirty="0">
                <a:solidFill>
                  <a:srgbClr val="A5011C"/>
                </a:solidFill>
                <a:latin typeface="+mn-lt"/>
                <a:cs typeface="Arial" pitchFamily="34" charset="0"/>
              </a:endParaRPr>
            </a:p>
          </p:txBody>
        </p:sp>
        <p:sp>
          <p:nvSpPr>
            <p:cNvPr id="108" name="RbNavigator"/>
            <p:cNvSpPr txBox="1"/>
            <p:nvPr/>
          </p:nvSpPr>
          <p:spPr>
            <a:xfrm>
              <a:off x="3219266" y="4771179"/>
              <a:ext cx="233080" cy="266863"/>
            </a:xfrm>
            <a:prstGeom prst="rect">
              <a:avLst/>
            </a:prstGeom>
            <a:noFill/>
            <a:ln>
              <a:solidFill>
                <a:srgbClr val="A5011C"/>
              </a:solidFill>
            </a:ln>
          </p:spPr>
          <p:txBody>
            <a:bodyPr vert="horz" wrap="none" lIns="0" tIns="0" rIns="0" bIns="0" rtlCol="0" anchor="ctr">
              <a:noAutofit/>
            </a:bodyPr>
            <a:lstStyle/>
            <a:p>
              <a:pPr algn="ctr">
                <a:lnSpc>
                  <a:spcPct val="93000"/>
                </a:lnSpc>
                <a:spcBef>
                  <a:spcPts val="0"/>
                </a:spcBef>
                <a:buClr>
                  <a:srgbClr val="000000"/>
                </a:buClr>
                <a:buSzPct val="100000"/>
              </a:pPr>
              <a:r>
                <a:rPr kumimoji="1" lang="en-US" sz="1400">
                  <a:solidFill>
                    <a:srgbClr val="A5011C"/>
                  </a:solidFill>
                  <a:latin typeface="+mn-lt"/>
                  <a:cs typeface="Arial" pitchFamily="34" charset="0"/>
                </a:rPr>
                <a:t>3</a:t>
              </a:r>
              <a:endParaRPr kumimoji="1" lang="en-US" sz="1400" dirty="0">
                <a:solidFill>
                  <a:srgbClr val="A5011C"/>
                </a:solidFill>
                <a:latin typeface="+mn-lt"/>
                <a:cs typeface="Arial" pitchFamily="34" charset="0"/>
              </a:endParaRPr>
            </a:p>
          </p:txBody>
        </p:sp>
        <p:cxnSp>
          <p:nvCxnSpPr>
            <p:cNvPr id="109" name="Straight Connector 44"/>
            <p:cNvCxnSpPr>
              <a:cxnSpLocks/>
            </p:cNvCxnSpPr>
            <p:nvPr/>
          </p:nvCxnSpPr>
          <p:spPr>
            <a:xfrm>
              <a:off x="6653426" y="2045609"/>
              <a:ext cx="0" cy="1020615"/>
            </a:xfrm>
            <a:prstGeom prst="line">
              <a:avLst/>
            </a:prstGeom>
            <a:ln w="9525" cmpd="sng">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10" name="TextBox 45"/>
            <p:cNvSpPr txBox="1"/>
            <p:nvPr/>
          </p:nvSpPr>
          <p:spPr>
            <a:xfrm>
              <a:off x="6775078" y="2045609"/>
              <a:ext cx="1951632" cy="1050253"/>
            </a:xfrm>
            <a:prstGeom prst="rect">
              <a:avLst/>
            </a:prstGeom>
          </p:spPr>
          <p:txBody>
            <a:bodyPr vert="horz" wrap="square" lIns="0" tIns="0" rIns="0" bIns="0" rtlCol="0">
              <a:spAutoFit/>
            </a:bodyPr>
            <a:lstStyle/>
            <a:p>
              <a:pPr marL="177800" indent="-177800">
                <a:lnSpc>
                  <a:spcPct val="93000"/>
                </a:lnSpc>
                <a:spcBef>
                  <a:spcPts val="0"/>
                </a:spcBef>
                <a:buClr>
                  <a:srgbClr val="000000"/>
                </a:buClr>
                <a:buSzPct val="100000"/>
                <a:buFont typeface="+mj-lt"/>
                <a:buAutoNum type="arabicPeriod"/>
              </a:pPr>
              <a:r>
                <a:rPr lang="tr-TR" sz="1100">
                  <a:latin typeface="Tahoma" panose="020B0604030504040204" pitchFamily="34" charset="0"/>
                  <a:ea typeface="Tahoma" panose="020B0604030504040204" pitchFamily="34" charset="0"/>
                  <a:cs typeface="Tahoma" panose="020B0604030504040204" pitchFamily="34" charset="0"/>
                </a:rPr>
                <a:t>Ücretlerin yönetimi</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a:latin typeface="Tahoma" panose="020B0604030504040204" pitchFamily="34" charset="0"/>
                  <a:ea typeface="Tahoma" panose="020B0604030504040204" pitchFamily="34" charset="0"/>
                  <a:cs typeface="Tahoma" panose="020B0604030504040204" pitchFamily="34" charset="0"/>
                </a:rPr>
                <a:t>Düşük performanstan kaynaklanan açıkların yönetimi</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a:latin typeface="Tahoma" panose="020B0604030504040204" pitchFamily="34" charset="0"/>
                  <a:ea typeface="Tahoma" panose="020B0604030504040204" pitchFamily="34" charset="0"/>
                  <a:cs typeface="Tahoma" panose="020B0604030504040204" pitchFamily="34" charset="0"/>
                </a:rPr>
                <a:t>Aşırı harcamaların önlenmesi</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a:latin typeface="Tahoma" panose="020B0604030504040204" pitchFamily="34" charset="0"/>
                  <a:ea typeface="Tahoma" panose="020B0604030504040204" pitchFamily="34" charset="0"/>
                  <a:cs typeface="Tahoma" panose="020B0604030504040204" pitchFamily="34" charset="0"/>
                </a:rPr>
                <a:t>Performansa dayalı ücret politikası izlemek</a:t>
              </a:r>
              <a:endParaRPr lang="en-US" sz="1100" b="0" dirty="0">
                <a:latin typeface="Tahoma" panose="020B0604030504040204" pitchFamily="34" charset="0"/>
                <a:ea typeface="Tahoma" panose="020B0604030504040204" pitchFamily="34" charset="0"/>
                <a:cs typeface="Tahoma" panose="020B0604030504040204" pitchFamily="34" charset="0"/>
              </a:endParaRPr>
            </a:p>
          </p:txBody>
        </p:sp>
        <p:cxnSp>
          <p:nvCxnSpPr>
            <p:cNvPr id="111" name="Straight Connector 50"/>
            <p:cNvCxnSpPr>
              <a:cxnSpLocks/>
            </p:cNvCxnSpPr>
            <p:nvPr/>
          </p:nvCxnSpPr>
          <p:spPr>
            <a:xfrm>
              <a:off x="6653435" y="3341126"/>
              <a:ext cx="793" cy="1134626"/>
            </a:xfrm>
            <a:prstGeom prst="line">
              <a:avLst/>
            </a:prstGeom>
            <a:ln w="9525" cmpd="sng">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12" name="TextBox 51"/>
            <p:cNvSpPr txBox="1"/>
            <p:nvPr/>
          </p:nvSpPr>
          <p:spPr>
            <a:xfrm>
              <a:off x="6775078" y="3341126"/>
              <a:ext cx="1992574" cy="1200288"/>
            </a:xfrm>
            <a:prstGeom prst="rect">
              <a:avLst/>
            </a:prstGeom>
          </p:spPr>
          <p:txBody>
            <a:bodyPr vert="horz" wrap="square" lIns="0" tIns="0" rIns="0" bIns="0" rtlCol="0">
              <a:spAutoFit/>
            </a:bodyPr>
            <a:lstStyle/>
            <a:p>
              <a:pPr marL="177800" indent="-177800">
                <a:lnSpc>
                  <a:spcPct val="93000"/>
                </a:lnSpc>
                <a:spcBef>
                  <a:spcPts val="0"/>
                </a:spcBef>
                <a:buClr>
                  <a:srgbClr val="000000"/>
                </a:buClr>
                <a:buSzPct val="100000"/>
                <a:buFont typeface="+mj-lt"/>
                <a:buAutoNum type="arabicPeriod"/>
              </a:pPr>
              <a:r>
                <a:rPr lang="tr-TR" sz="1100" b="0">
                  <a:latin typeface="Tahoma" panose="020B0604030504040204" pitchFamily="34" charset="0"/>
                  <a:ea typeface="Tahoma" panose="020B0604030504040204" pitchFamily="34" charset="0"/>
                  <a:cs typeface="Tahoma" panose="020B0604030504040204" pitchFamily="34" charset="0"/>
                </a:rPr>
                <a:t>Doğru oyunculara yatırım yapmak</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a:latin typeface="Tahoma" panose="020B0604030504040204" pitchFamily="34" charset="0"/>
                  <a:ea typeface="Tahoma" panose="020B0604030504040204" pitchFamily="34" charset="0"/>
                  <a:cs typeface="Tahoma" panose="020B0604030504040204" pitchFamily="34" charset="0"/>
                </a:rPr>
                <a:t>Altyapı ve gençlere yatırım yapmak</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a:latin typeface="Tahoma" panose="020B0604030504040204" pitchFamily="34" charset="0"/>
                  <a:ea typeface="Tahoma" panose="020B0604030504040204" pitchFamily="34" charset="0"/>
                  <a:cs typeface="Tahoma" panose="020B0604030504040204" pitchFamily="34" charset="0"/>
                </a:rPr>
                <a:t>Taraftar bazının tercihlerini anlamak için yatırım yapmak</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a:latin typeface="Tahoma" panose="020B0604030504040204" pitchFamily="34" charset="0"/>
                  <a:ea typeface="Tahoma" panose="020B0604030504040204" pitchFamily="34" charset="0"/>
                  <a:cs typeface="Tahoma" panose="020B0604030504040204" pitchFamily="34" charset="0"/>
                </a:rPr>
                <a:t>Yeni taraftar kazanmak için yatırım yapmak</a:t>
              </a:r>
              <a:endParaRPr lang="en-US" sz="1100" b="0" dirty="0">
                <a:latin typeface="Tahoma" panose="020B0604030504040204" pitchFamily="34" charset="0"/>
                <a:ea typeface="Tahoma" panose="020B0604030504040204" pitchFamily="34" charset="0"/>
                <a:cs typeface="Tahoma" panose="020B0604030504040204" pitchFamily="34" charset="0"/>
              </a:endParaRPr>
            </a:p>
          </p:txBody>
        </p:sp>
        <p:cxnSp>
          <p:nvCxnSpPr>
            <p:cNvPr id="113" name="Straight Connector 53"/>
            <p:cNvCxnSpPr>
              <a:cxnSpLocks/>
            </p:cNvCxnSpPr>
            <p:nvPr/>
          </p:nvCxnSpPr>
          <p:spPr>
            <a:xfrm>
              <a:off x="6655013" y="4950431"/>
              <a:ext cx="0" cy="1140712"/>
            </a:xfrm>
            <a:prstGeom prst="line">
              <a:avLst/>
            </a:prstGeom>
            <a:ln w="9525" cmpd="sng">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14" name="TextBox 54"/>
            <p:cNvSpPr txBox="1"/>
            <p:nvPr/>
          </p:nvSpPr>
          <p:spPr>
            <a:xfrm>
              <a:off x="6775078" y="4950449"/>
              <a:ext cx="2060812" cy="1050253"/>
            </a:xfrm>
            <a:prstGeom prst="rect">
              <a:avLst/>
            </a:prstGeom>
          </p:spPr>
          <p:txBody>
            <a:bodyPr vert="horz" wrap="square" lIns="0" tIns="0" rIns="0" bIns="0" rtlCol="0">
              <a:spAutoFit/>
            </a:bodyPr>
            <a:lstStyle/>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Uzun vadeli planlama ve strateji</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Rekabet üstünlüklerinin korunması</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dirty="0">
                  <a:latin typeface="Tahoma" panose="020B0604030504040204" pitchFamily="34" charset="0"/>
                  <a:ea typeface="Tahoma" panose="020B0604030504040204" pitchFamily="34" charset="0"/>
                  <a:cs typeface="Tahoma" panose="020B0604030504040204" pitchFamily="34" charset="0"/>
                </a:rPr>
                <a:t>Şeffaflık ve hesap verme</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Sportif başarı ile ticari faaliyetlerin ayrılması</a:t>
              </a:r>
              <a:endParaRPr lang="en-US" sz="1100" b="0" dirty="0">
                <a:latin typeface="Tahoma" panose="020B0604030504040204" pitchFamily="34" charset="0"/>
                <a:ea typeface="Tahoma" panose="020B0604030504040204" pitchFamily="34" charset="0"/>
                <a:cs typeface="Tahoma" panose="020B0604030504040204" pitchFamily="34" charset="0"/>
              </a:endParaRPr>
            </a:p>
          </p:txBody>
        </p:sp>
        <p:sp>
          <p:nvSpPr>
            <p:cNvPr id="115" name="TextBox 62"/>
            <p:cNvSpPr txBox="1"/>
            <p:nvPr/>
          </p:nvSpPr>
          <p:spPr>
            <a:xfrm>
              <a:off x="261381" y="2045609"/>
              <a:ext cx="2047162" cy="900216"/>
            </a:xfrm>
            <a:prstGeom prst="rect">
              <a:avLst/>
            </a:prstGeom>
          </p:spPr>
          <p:txBody>
            <a:bodyPr vert="horz" wrap="square" lIns="0" tIns="0" rIns="0" bIns="0" rtlCol="0">
              <a:spAutoFit/>
            </a:bodyPr>
            <a:lstStyle/>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Maç günü gelirlerini arttırmak</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Sponsorluk gelirlerini arttırmak</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Kurumsal şirketlerle ticari ilişkileri arttırmak</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Yayın gelirlerini arttırmak</a:t>
              </a:r>
              <a:endParaRPr lang="en-US" sz="1100" b="0" dirty="0">
                <a:latin typeface="Tahoma" panose="020B0604030504040204" pitchFamily="34" charset="0"/>
                <a:ea typeface="Tahoma" panose="020B0604030504040204" pitchFamily="34" charset="0"/>
                <a:cs typeface="Tahoma" panose="020B0604030504040204" pitchFamily="34" charset="0"/>
              </a:endParaRPr>
            </a:p>
          </p:txBody>
        </p:sp>
        <p:sp>
          <p:nvSpPr>
            <p:cNvPr id="116" name="TextBox 65"/>
            <p:cNvSpPr txBox="1"/>
            <p:nvPr/>
          </p:nvSpPr>
          <p:spPr>
            <a:xfrm>
              <a:off x="261390" y="3341126"/>
              <a:ext cx="2142209" cy="1050253"/>
            </a:xfrm>
            <a:prstGeom prst="rect">
              <a:avLst/>
            </a:prstGeom>
          </p:spPr>
          <p:txBody>
            <a:bodyPr vert="horz" wrap="square" lIns="0" tIns="0" rIns="0" bIns="0" rtlCol="0">
              <a:spAutoFit/>
            </a:bodyPr>
            <a:lstStyle/>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Sağlıklı mali yapı ve sıkı gider disiplini</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Kar odaklı yönetim</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Doğru borç yapısı</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Şeffaf raporlama</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Stratejiye ve hedeflere uygun yatırımlar</a:t>
              </a:r>
              <a:endParaRPr lang="en-US" sz="1100" b="0" dirty="0">
                <a:latin typeface="Tahoma" panose="020B0604030504040204" pitchFamily="34" charset="0"/>
                <a:ea typeface="Tahoma" panose="020B0604030504040204" pitchFamily="34" charset="0"/>
                <a:cs typeface="Tahoma" panose="020B0604030504040204" pitchFamily="34" charset="0"/>
              </a:endParaRPr>
            </a:p>
          </p:txBody>
        </p:sp>
        <p:sp>
          <p:nvSpPr>
            <p:cNvPr id="117" name="Line 28"/>
            <p:cNvSpPr>
              <a:spLocks noChangeShapeType="1"/>
            </p:cNvSpPr>
            <p:nvPr/>
          </p:nvSpPr>
          <p:spPr bwMode="auto">
            <a:xfrm flipH="1">
              <a:off x="2512416" y="2318548"/>
              <a:ext cx="327711" cy="0"/>
            </a:xfrm>
            <a:prstGeom prst="line">
              <a:avLst/>
            </a:prstGeom>
            <a:solidFill/>
            <a:ln w="9525" cmpd="sng">
              <a:solidFill>
                <a:schemeClr val="tx1"/>
              </a:solidFill>
              <a:prstDash val="solid"/>
              <a:round/>
              <a:headEnd/>
              <a:tailEnd/>
            </a:ln>
            <a:effectLst/>
          </p:spPr>
          <p:txBody>
            <a:bodyPr wrap="none" lIns="90000" rIns="90000" anchor="ctr"/>
            <a:lstStyle/>
            <a:p>
              <a:endParaRPr lang="en-US"/>
            </a:p>
          </p:txBody>
        </p:sp>
        <p:cxnSp>
          <p:nvCxnSpPr>
            <p:cNvPr id="118" name="Straight Connector 59"/>
            <p:cNvCxnSpPr>
              <a:cxnSpLocks/>
            </p:cNvCxnSpPr>
            <p:nvPr/>
          </p:nvCxnSpPr>
          <p:spPr>
            <a:xfrm>
              <a:off x="2505730" y="2045609"/>
              <a:ext cx="1313" cy="1020615"/>
            </a:xfrm>
            <a:prstGeom prst="line">
              <a:avLst/>
            </a:prstGeom>
            <a:ln w="9525"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9" name="Straight Connector 64"/>
            <p:cNvCxnSpPr>
              <a:cxnSpLocks/>
            </p:cNvCxnSpPr>
            <p:nvPr/>
          </p:nvCxnSpPr>
          <p:spPr>
            <a:xfrm>
              <a:off x="2505721" y="3341126"/>
              <a:ext cx="0" cy="1134626"/>
            </a:xfrm>
            <a:prstGeom prst="line">
              <a:avLst/>
            </a:prstGeom>
            <a:ln w="9525"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0" name="Straight Connector 67"/>
            <p:cNvCxnSpPr>
              <a:cxnSpLocks/>
            </p:cNvCxnSpPr>
            <p:nvPr/>
          </p:nvCxnSpPr>
          <p:spPr>
            <a:xfrm>
              <a:off x="2506377" y="4950449"/>
              <a:ext cx="0" cy="1142847"/>
            </a:xfrm>
            <a:prstGeom prst="line">
              <a:avLst/>
            </a:prstGeom>
            <a:ln w="9525" cmpd="sng">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21" name="TextBox 69"/>
            <p:cNvSpPr txBox="1"/>
            <p:nvPr/>
          </p:nvSpPr>
          <p:spPr>
            <a:xfrm>
              <a:off x="261381" y="4950449"/>
              <a:ext cx="2142208" cy="900216"/>
            </a:xfrm>
            <a:prstGeom prst="rect">
              <a:avLst/>
            </a:prstGeom>
          </p:spPr>
          <p:txBody>
            <a:bodyPr vert="horz" wrap="square" lIns="0" tIns="0" rIns="0" bIns="0" rtlCol="0">
              <a:spAutoFit/>
            </a:bodyPr>
            <a:lstStyle/>
            <a:p>
              <a:pPr marL="177800" indent="-177800">
                <a:lnSpc>
                  <a:spcPct val="93000"/>
                </a:lnSpc>
                <a:spcBef>
                  <a:spcPts val="0"/>
                </a:spcBef>
                <a:buClr>
                  <a:srgbClr val="000000"/>
                </a:buClr>
                <a:buSzPct val="100000"/>
                <a:buFont typeface="+mj-lt"/>
                <a:buAutoNum type="arabicPeriod"/>
              </a:pPr>
              <a:r>
                <a:rPr lang="tr-TR" sz="1100" b="0">
                  <a:latin typeface="Tahoma" panose="020B0604030504040204" pitchFamily="34" charset="0"/>
                  <a:ea typeface="Tahoma" panose="020B0604030504040204" pitchFamily="34" charset="0"/>
                  <a:cs typeface="Tahoma" panose="020B0604030504040204" pitchFamily="34" charset="0"/>
                </a:rPr>
                <a:t>İlgili mevzuat ve yaptırımlara uyum </a:t>
              </a:r>
              <a:r>
                <a:rPr lang="en-US" sz="1100" b="0">
                  <a:latin typeface="Tahoma" panose="020B0604030504040204" pitchFamily="34" charset="0"/>
                  <a:ea typeface="Tahoma" panose="020B0604030504040204" pitchFamily="34" charset="0"/>
                  <a:cs typeface="Tahoma" panose="020B0604030504040204" pitchFamily="34" charset="0"/>
                </a:rPr>
                <a:t>(</a:t>
              </a:r>
              <a:r>
                <a:rPr lang="tr-TR" sz="1100" b="0">
                  <a:latin typeface="Tahoma" panose="020B0604030504040204" pitchFamily="34" charset="0"/>
                  <a:ea typeface="Tahoma" panose="020B0604030504040204" pitchFamily="34" charset="0"/>
                  <a:cs typeface="Tahoma" panose="020B0604030504040204" pitchFamily="34" charset="0"/>
                </a:rPr>
                <a:t>UEFA Finansal </a:t>
              </a:r>
              <a:r>
                <a:rPr lang="en-US" sz="1100" b="0">
                  <a:latin typeface="Tahoma" panose="020B0604030504040204" pitchFamily="34" charset="0"/>
                  <a:ea typeface="Tahoma" panose="020B0604030504040204" pitchFamily="34" charset="0"/>
                  <a:cs typeface="Tahoma" panose="020B0604030504040204" pitchFamily="34" charset="0"/>
                </a:rPr>
                <a:t>Fair </a:t>
              </a:r>
              <a:r>
                <a:rPr lang="tr-TR" sz="1100">
                  <a:latin typeface="Tahoma" panose="020B0604030504040204" pitchFamily="34" charset="0"/>
                  <a:ea typeface="Tahoma" panose="020B0604030504040204" pitchFamily="34" charset="0"/>
                  <a:cs typeface="Tahoma" panose="020B0604030504040204" pitchFamily="34" charset="0"/>
                </a:rPr>
                <a:t>P</a:t>
              </a:r>
              <a:r>
                <a:rPr lang="en-US" sz="1100" b="0" dirty="0">
                  <a:latin typeface="Tahoma" panose="020B0604030504040204" pitchFamily="34" charset="0"/>
                  <a:ea typeface="Tahoma" panose="020B0604030504040204" pitchFamily="34" charset="0"/>
                  <a:cs typeface="Tahoma" panose="020B0604030504040204" pitchFamily="34" charset="0"/>
                </a:rPr>
                <a:t>lay)</a:t>
              </a:r>
            </a:p>
            <a:p>
              <a:pPr marL="177800" indent="-177800">
                <a:lnSpc>
                  <a:spcPct val="93000"/>
                </a:lnSpc>
                <a:spcBef>
                  <a:spcPts val="0"/>
                </a:spcBef>
                <a:buClr>
                  <a:srgbClr val="000000"/>
                </a:buClr>
                <a:buSzPct val="100000"/>
                <a:buFont typeface="+mj-lt"/>
                <a:buAutoNum type="arabicPeriod"/>
              </a:pPr>
              <a:r>
                <a:rPr lang="tr-TR" sz="1100" b="0">
                  <a:latin typeface="Tahoma" panose="020B0604030504040204" pitchFamily="34" charset="0"/>
                  <a:ea typeface="Tahoma" panose="020B0604030504040204" pitchFamily="34" charset="0"/>
                  <a:cs typeface="Tahoma" panose="020B0604030504040204" pitchFamily="34" charset="0"/>
                </a:rPr>
                <a:t>Endüstride liderlik</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a:latin typeface="Tahoma" panose="020B0604030504040204" pitchFamily="34" charset="0"/>
                  <a:ea typeface="Tahoma" panose="020B0604030504040204" pitchFamily="34" charset="0"/>
                  <a:cs typeface="Tahoma" panose="020B0604030504040204" pitchFamily="34" charset="0"/>
                </a:rPr>
                <a:t>Oyunun marka itibarının değerlendirilmesi</a:t>
              </a:r>
              <a:endParaRPr lang="en-US" sz="1100" b="0" dirty="0">
                <a:latin typeface="Tahoma" panose="020B0604030504040204" pitchFamily="34" charset="0"/>
                <a:ea typeface="Tahoma" panose="020B0604030504040204" pitchFamily="34" charset="0"/>
                <a:cs typeface="Tahoma" panose="020B0604030504040204" pitchFamily="34" charset="0"/>
              </a:endParaRPr>
            </a:p>
            <a:p>
              <a:pPr marL="177800" indent="-177800">
                <a:lnSpc>
                  <a:spcPct val="93000"/>
                </a:lnSpc>
                <a:spcBef>
                  <a:spcPts val="0"/>
                </a:spcBef>
                <a:buClr>
                  <a:srgbClr val="000000"/>
                </a:buClr>
                <a:buSzPct val="100000"/>
                <a:buFont typeface="+mj-lt"/>
                <a:buAutoNum type="arabicPeriod"/>
              </a:pPr>
              <a:r>
                <a:rPr lang="tr-TR" sz="1100" b="0" dirty="0">
                  <a:latin typeface="Tahoma" panose="020B0604030504040204" pitchFamily="34" charset="0"/>
                  <a:ea typeface="Tahoma" panose="020B0604030504040204" pitchFamily="34" charset="0"/>
                  <a:cs typeface="Tahoma" panose="020B0604030504040204" pitchFamily="34" charset="0"/>
                </a:rPr>
                <a:t>Kurumsallaşma</a:t>
              </a:r>
              <a:endParaRPr lang="en-US" sz="1100" b="0" dirty="0">
                <a:latin typeface="Tahoma" panose="020B0604030504040204" pitchFamily="34" charset="0"/>
                <a:ea typeface="Tahoma" panose="020B0604030504040204" pitchFamily="34" charset="0"/>
                <a:cs typeface="Tahoma" panose="020B0604030504040204" pitchFamily="34" charset="0"/>
              </a:endParaRPr>
            </a:p>
          </p:txBody>
        </p:sp>
        <p:sp>
          <p:nvSpPr>
            <p:cNvPr id="122" name="Rectangle 8"/>
            <p:cNvSpPr>
              <a:spLocks noChangeArrowheads="1"/>
            </p:cNvSpPr>
            <p:nvPr/>
          </p:nvSpPr>
          <p:spPr bwMode="auto">
            <a:xfrm>
              <a:off x="2763380" y="2113853"/>
              <a:ext cx="1370425" cy="419079"/>
            </a:xfrm>
            <a:prstGeom prst="rect">
              <a:avLst/>
            </a:prstGeom>
            <a:solidFill>
              <a:schemeClr val="accent2"/>
            </a:solidFill>
            <a:ln w="22225" cmpd="sng">
              <a:solidFill>
                <a:srgbClr val="A5011C"/>
              </a:solidFill>
              <a:miter lim="800000"/>
              <a:headEnd/>
              <a:tailEnd/>
            </a:ln>
            <a:effectLst/>
          </p:spPr>
          <p:txBody>
            <a:bodyPr wrap="none" lIns="90000" rIns="90000" anchor="ctr"/>
            <a:lstStyle/>
            <a:p>
              <a:pPr algn="ctr">
                <a:buFontTx/>
                <a:buNone/>
              </a:pPr>
              <a:r>
                <a:rPr lang="tr-TR" sz="1400" b="1" dirty="0">
                  <a:solidFill>
                    <a:srgbClr val="FFC000"/>
                  </a:solidFill>
                </a:rPr>
                <a:t>Gelir Yönetimi</a:t>
              </a:r>
              <a:endParaRPr lang="en-US" sz="1400" b="1" dirty="0">
                <a:solidFill>
                  <a:srgbClr val="FFC000"/>
                </a:solidFill>
              </a:endParaRPr>
            </a:p>
          </p:txBody>
        </p:sp>
        <p:sp>
          <p:nvSpPr>
            <p:cNvPr id="123" name="Line 28"/>
            <p:cNvSpPr>
              <a:spLocks noChangeShapeType="1"/>
            </p:cNvSpPr>
            <p:nvPr/>
          </p:nvSpPr>
          <p:spPr bwMode="auto">
            <a:xfrm flipH="1">
              <a:off x="266153" y="3165603"/>
              <a:ext cx="2042398" cy="0"/>
            </a:xfrm>
            <a:prstGeom prst="line">
              <a:avLst/>
            </a:prstGeom>
            <a:solidFill/>
            <a:ln w="12700">
              <a:solidFill>
                <a:srgbClr val="A5011C"/>
              </a:solidFill>
              <a:prstDash val="dash"/>
              <a:round/>
              <a:headEnd/>
              <a:tailEnd/>
            </a:ln>
            <a:effectLst/>
          </p:spPr>
          <p:txBody>
            <a:bodyPr wrap="none" lIns="90000" rIns="90000" anchor="ctr"/>
            <a:lstStyle/>
            <a:p>
              <a:endParaRPr lang="en-US"/>
            </a:p>
          </p:txBody>
        </p:sp>
        <p:sp>
          <p:nvSpPr>
            <p:cNvPr id="124" name="Line 28"/>
            <p:cNvSpPr>
              <a:spLocks noChangeShapeType="1"/>
            </p:cNvSpPr>
            <p:nvPr/>
          </p:nvSpPr>
          <p:spPr bwMode="auto">
            <a:xfrm flipH="1">
              <a:off x="266153" y="4713091"/>
              <a:ext cx="2042398" cy="0"/>
            </a:xfrm>
            <a:prstGeom prst="line">
              <a:avLst/>
            </a:prstGeom>
            <a:solidFill/>
            <a:ln w="12700">
              <a:solidFill>
                <a:srgbClr val="A5011C"/>
              </a:solidFill>
              <a:prstDash val="dash"/>
              <a:round/>
              <a:headEnd/>
              <a:tailEnd/>
            </a:ln>
            <a:effectLst/>
          </p:spPr>
          <p:txBody>
            <a:bodyPr wrap="none" lIns="90000" rIns="90000" anchor="ctr"/>
            <a:lstStyle/>
            <a:p>
              <a:endParaRPr lang="en-US"/>
            </a:p>
          </p:txBody>
        </p:sp>
        <p:sp>
          <p:nvSpPr>
            <p:cNvPr id="125" name="Line 28"/>
            <p:cNvSpPr>
              <a:spLocks noChangeShapeType="1"/>
            </p:cNvSpPr>
            <p:nvPr/>
          </p:nvSpPr>
          <p:spPr bwMode="auto">
            <a:xfrm flipH="1">
              <a:off x="6775078" y="4713091"/>
              <a:ext cx="2042398" cy="0"/>
            </a:xfrm>
            <a:prstGeom prst="line">
              <a:avLst/>
            </a:prstGeom>
            <a:solidFill/>
            <a:ln w="12700">
              <a:solidFill>
                <a:srgbClr val="A5011C"/>
              </a:solidFill>
              <a:prstDash val="dash"/>
              <a:round/>
              <a:headEnd/>
              <a:tailEnd/>
            </a:ln>
            <a:effectLst/>
          </p:spPr>
          <p:txBody>
            <a:bodyPr wrap="none" lIns="90000" rIns="90000" anchor="ctr"/>
            <a:lstStyle/>
            <a:p>
              <a:endParaRPr lang="en-US"/>
            </a:p>
          </p:txBody>
        </p:sp>
        <p:sp>
          <p:nvSpPr>
            <p:cNvPr id="126" name="Line 28"/>
            <p:cNvSpPr>
              <a:spLocks noChangeShapeType="1"/>
            </p:cNvSpPr>
            <p:nvPr/>
          </p:nvSpPr>
          <p:spPr bwMode="auto">
            <a:xfrm flipH="1">
              <a:off x="6775078" y="3165603"/>
              <a:ext cx="2042398" cy="0"/>
            </a:xfrm>
            <a:prstGeom prst="line">
              <a:avLst/>
            </a:prstGeom>
            <a:solidFill/>
            <a:ln w="12700">
              <a:solidFill>
                <a:srgbClr val="A5011C"/>
              </a:solidFill>
              <a:prstDash val="dash"/>
              <a:round/>
              <a:headEnd/>
              <a:tailEnd/>
            </a:ln>
            <a:effectLst/>
          </p:spPr>
          <p:txBody>
            <a:bodyPr wrap="none" lIns="90000" rIns="90000" anchor="ctr"/>
            <a:lstStyle/>
            <a:p>
              <a:endParaRPr lang="en-US"/>
            </a:p>
          </p:txBody>
        </p:sp>
        <p:sp>
          <p:nvSpPr>
            <p:cNvPr id="127" name="Line 28"/>
            <p:cNvSpPr>
              <a:spLocks noChangeShapeType="1"/>
            </p:cNvSpPr>
            <p:nvPr/>
          </p:nvSpPr>
          <p:spPr bwMode="auto">
            <a:xfrm flipH="1">
              <a:off x="2512415" y="3429000"/>
              <a:ext cx="1051472" cy="0"/>
            </a:xfrm>
            <a:prstGeom prst="line">
              <a:avLst/>
            </a:prstGeom>
            <a:solidFill/>
            <a:ln w="9525" cmpd="sng">
              <a:solidFill>
                <a:schemeClr val="tx1"/>
              </a:solidFill>
              <a:prstDash val="solid"/>
              <a:round/>
              <a:headEnd/>
              <a:tailEnd/>
            </a:ln>
            <a:effectLst/>
          </p:spPr>
          <p:txBody>
            <a:bodyPr wrap="none" lIns="90000" rIns="90000" anchor="ctr"/>
            <a:lstStyle/>
            <a:p>
              <a:endParaRPr lang="en-US"/>
            </a:p>
          </p:txBody>
        </p:sp>
        <p:sp>
          <p:nvSpPr>
            <p:cNvPr id="128" name="Rectangle 5"/>
            <p:cNvSpPr>
              <a:spLocks noChangeArrowheads="1"/>
            </p:cNvSpPr>
            <p:nvPr/>
          </p:nvSpPr>
          <p:spPr bwMode="auto">
            <a:xfrm>
              <a:off x="3539980" y="2951325"/>
              <a:ext cx="1370425" cy="496624"/>
            </a:xfrm>
            <a:prstGeom prst="rect">
              <a:avLst/>
            </a:prstGeom>
            <a:solidFill>
              <a:srgbClr val="FF9D0B"/>
            </a:solidFill>
            <a:ln w="22225" cmpd="sng">
              <a:solidFill>
                <a:srgbClr val="A5011C"/>
              </a:solidFill>
              <a:miter lim="800000"/>
              <a:headEnd/>
              <a:tailEnd/>
            </a:ln>
            <a:effectLst/>
          </p:spPr>
          <p:txBody>
            <a:bodyPr wrap="none" lIns="90000" rIns="90000" anchor="ctr"/>
            <a:lstStyle/>
            <a:p>
              <a:pPr algn="ctr">
                <a:buFontTx/>
                <a:buNone/>
              </a:pPr>
              <a:r>
                <a:rPr lang="tr-TR" sz="1400" b="1" dirty="0">
                  <a:solidFill>
                    <a:srgbClr val="A5011C"/>
                  </a:solidFill>
                </a:rPr>
                <a:t>Mali</a:t>
              </a:r>
              <a:endParaRPr lang="en-US" sz="1400" b="1" dirty="0">
                <a:solidFill>
                  <a:srgbClr val="A5011C"/>
                </a:solidFill>
              </a:endParaRPr>
            </a:p>
          </p:txBody>
        </p:sp>
      </p:grpSp>
      <p:sp>
        <p:nvSpPr>
          <p:cNvPr id="2" name="3 Veri Yer Tutucusu">
            <a:extLst>
              <a:ext uri="{FF2B5EF4-FFF2-40B4-BE49-F238E27FC236}">
                <a16:creationId xmlns:a16="http://schemas.microsoft.com/office/drawing/2014/main" id="{8534F455-0D6A-5F2D-362B-C50DF297C410}"/>
              </a:ext>
            </a:extLst>
          </p:cNvPr>
          <p:cNvSpPr txBox="1">
            <a:spLocks/>
          </p:cNvSpPr>
          <p:nvPr/>
        </p:nvSpPr>
        <p:spPr>
          <a:xfrm>
            <a:off x="98598" y="6448251"/>
            <a:ext cx="8721874" cy="365125"/>
          </a:xfrm>
          <a:prstGeom prst="rect">
            <a:avLst/>
          </a:prstGeom>
        </p:spPr>
        <p:txBody>
          <a:bodyPr vert="horz" lIns="91440" tIns="45720" rIns="91440" bIns="45720" rtlCol="0" anchor="ctr"/>
          <a:lstStyle>
            <a:lvl1pPr>
              <a:defRPr>
                <a:solidFill>
                  <a:schemeClr val="bg1"/>
                </a:solidFil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Futbol’da İyi Yönetim Prensipleri</a:t>
            </a:r>
          </a:p>
        </p:txBody>
      </p:sp>
    </p:spTree>
    <p:extLst>
      <p:ext uri="{BB962C8B-B14F-4D97-AF65-F5344CB8AC3E}">
        <p14:creationId xmlns:p14="http://schemas.microsoft.com/office/powerpoint/2010/main" val="620704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p:cNvSpPr/>
          <p:nvPr/>
        </p:nvSpPr>
        <p:spPr>
          <a:xfrm>
            <a:off x="-20470" y="-35791"/>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26</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1" name="3 Veri Yer Tutucusu"/>
          <p:cNvSpPr txBox="1">
            <a:spLocks/>
          </p:cNvSpPr>
          <p:nvPr/>
        </p:nvSpPr>
        <p:spPr>
          <a:xfrm>
            <a:off x="98598" y="6358505"/>
            <a:ext cx="8721874" cy="454871"/>
          </a:xfrm>
          <a:prstGeom prst="rect">
            <a:avLst/>
          </a:prstGeom>
        </p:spPr>
        <p:txBody>
          <a:bodyPr vert="horz" lIns="91440" tIns="45720" rIns="91440" bIns="45720" rtlCol="0" anchor="ctr"/>
          <a:lstStyle>
            <a:lvl1pPr>
              <a:defRPr>
                <a:solidFill>
                  <a:schemeClr val="bg1"/>
                </a:solidFil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Futbol’da İyi</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Yönetim Prensipleri</a:t>
            </a:r>
            <a:endPar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p:cNvSpPr>
            <a:spLocks noGrp="1"/>
          </p:cNvSpPr>
          <p:nvPr>
            <p:ph idx="1"/>
          </p:nvPr>
        </p:nvSpPr>
        <p:spPr>
          <a:xfrm>
            <a:off x="98598" y="44624"/>
            <a:ext cx="8649866" cy="576064"/>
          </a:xfrm>
        </p:spPr>
        <p:txBody>
          <a:bodyPr>
            <a:normAutofit fontScale="85000" lnSpcReduction="10000"/>
          </a:bodyPr>
          <a:lstStyle/>
          <a:p>
            <a:pPr marL="0" indent="0" algn="ctr">
              <a:buNone/>
            </a:pPr>
            <a:r>
              <a:rPr lang="en-US" sz="2400" b="1" dirty="0">
                <a:solidFill>
                  <a:srgbClr val="FFCC00"/>
                </a:solidFill>
                <a:latin typeface="Tahoma" panose="020B0604030504040204" pitchFamily="34" charset="0"/>
                <a:ea typeface="Tahoma" panose="020B0604030504040204" pitchFamily="34" charset="0"/>
                <a:cs typeface="Tahoma" panose="020B0604030504040204" pitchFamily="34" charset="0"/>
              </a:rPr>
              <a:t>FUTBOL KULÜPLERİNDE KARLILIĞI BELİRLEYEN FAKTÖRLER</a:t>
            </a:r>
            <a:endParaRPr lang="en-GB" sz="24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214313" y="476672"/>
            <a:ext cx="8929687" cy="369332"/>
          </a:xfrm>
          <a:prstGeom prst="rect">
            <a:avLst/>
          </a:prstGeom>
        </p:spPr>
        <p:txBody>
          <a:bodyPr>
            <a:spAutoFit/>
          </a:bodyPr>
          <a:lstStyle/>
          <a:p>
            <a:pPr algn="ctr">
              <a:defRPr/>
            </a:pPr>
            <a:r>
              <a:rPr lang="tr-TR" b="1" dirty="0">
                <a:latin typeface="Tahoma" panose="020B0604030504040204" pitchFamily="34" charset="0"/>
                <a:ea typeface="Tahoma" panose="020B0604030504040204" pitchFamily="34" charset="0"/>
                <a:cs typeface="Tahoma" panose="020B0604030504040204" pitchFamily="34" charset="0"/>
              </a:rPr>
              <a:t>Futbol Endüstrisinde </a:t>
            </a:r>
            <a:r>
              <a:rPr lang="tr-TR" b="1" u="sng" dirty="0">
                <a:latin typeface="Tahoma" panose="020B0604030504040204" pitchFamily="34" charset="0"/>
                <a:ea typeface="Tahoma" panose="020B0604030504040204" pitchFamily="34" charset="0"/>
                <a:cs typeface="Tahoma" panose="020B0604030504040204" pitchFamily="34" charset="0"/>
              </a:rPr>
              <a:t>Kulüplerin mali krize girmesine neden olan faktörler</a:t>
            </a:r>
            <a:r>
              <a:rPr lang="tr-TR" b="1" dirty="0">
                <a:latin typeface="Tahoma" panose="020B0604030504040204" pitchFamily="34" charset="0"/>
                <a:ea typeface="Tahoma" panose="020B0604030504040204" pitchFamily="34" charset="0"/>
                <a:cs typeface="Tahoma" panose="020B0604030504040204" pitchFamily="34" charset="0"/>
              </a:rPr>
              <a:t>:</a:t>
            </a:r>
          </a:p>
        </p:txBody>
      </p:sp>
      <p:sp>
        <p:nvSpPr>
          <p:cNvPr id="22" name="Text 15"/>
          <p:cNvSpPr>
            <a:spLocks noChangeArrowheads="1"/>
          </p:cNvSpPr>
          <p:nvPr/>
        </p:nvSpPr>
        <p:spPr bwMode="auto">
          <a:xfrm>
            <a:off x="254704" y="908720"/>
            <a:ext cx="4037359" cy="246221"/>
          </a:xfrm>
          <a:prstGeom prst="rect">
            <a:avLst/>
          </a:prstGeom>
          <a:noFill/>
          <a:ln w="6350">
            <a:noFill/>
            <a:miter lim="800000"/>
            <a:headEnd/>
            <a:tailEnd/>
          </a:ln>
        </p:spPr>
        <p:txBody>
          <a:bodyPr wrap="square" lIns="0" tIns="0" rIns="0" bIns="0">
            <a:spAutoFit/>
          </a:bodyPr>
          <a:lstStyle/>
          <a:p>
            <a:pPr algn="l" defTabSz="330200"/>
            <a:r>
              <a:rPr lang="tr-TR" altLang="de-DE" sz="1600" b="1" dirty="0">
                <a:solidFill>
                  <a:srgbClr val="C00000"/>
                </a:solidFill>
                <a:latin typeface="Tahoma" panose="020B0604030504040204" pitchFamily="34" charset="0"/>
                <a:ea typeface="Tahoma" panose="020B0604030504040204" pitchFamily="34" charset="0"/>
                <a:cs typeface="Tahoma" panose="020B0604030504040204" pitchFamily="34" charset="0"/>
              </a:rPr>
              <a:t>Yapısal konular</a:t>
            </a:r>
            <a:endParaRPr lang="en-US" altLang="de-DE"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Line 7"/>
          <p:cNvSpPr>
            <a:spLocks noChangeShapeType="1"/>
          </p:cNvSpPr>
          <p:nvPr/>
        </p:nvSpPr>
        <p:spPr bwMode="auto">
          <a:xfrm>
            <a:off x="4427984" y="1177717"/>
            <a:ext cx="4608512" cy="0"/>
          </a:xfrm>
          <a:prstGeom prst="line">
            <a:avLst/>
          </a:prstGeom>
          <a:noFill/>
          <a:ln w="22225" cmpd="sng">
            <a:solidFill>
              <a:srgbClr val="A5011C"/>
            </a:solidFill>
            <a:round/>
            <a:headEnd/>
            <a:tailEnd/>
          </a:ln>
          <a:effectLst/>
        </p:spPr>
        <p:txBody>
          <a:bodyPr lIns="0" tIns="0" rIns="0" bIns="0" anchor="ctr"/>
          <a:lstStyle/>
          <a:p>
            <a:endParaRPr lang="en-US"/>
          </a:p>
        </p:txBody>
      </p:sp>
      <p:sp>
        <p:nvSpPr>
          <p:cNvPr id="24" name="Text 15"/>
          <p:cNvSpPr>
            <a:spLocks noChangeArrowheads="1"/>
          </p:cNvSpPr>
          <p:nvPr/>
        </p:nvSpPr>
        <p:spPr bwMode="auto">
          <a:xfrm>
            <a:off x="4427984" y="908720"/>
            <a:ext cx="4716016" cy="246221"/>
          </a:xfrm>
          <a:prstGeom prst="rect">
            <a:avLst/>
          </a:prstGeom>
          <a:noFill/>
          <a:ln w="6350">
            <a:noFill/>
            <a:miter lim="800000"/>
            <a:headEnd/>
            <a:tailEnd/>
          </a:ln>
        </p:spPr>
        <p:txBody>
          <a:bodyPr wrap="square" lIns="0" tIns="0" rIns="0" bIns="0">
            <a:spAutoFit/>
          </a:bodyPr>
          <a:lstStyle/>
          <a:p>
            <a:pPr defTabSz="330200"/>
            <a:r>
              <a:rPr lang="tr-TR" altLang="de-DE" sz="1600" b="1" dirty="0">
                <a:solidFill>
                  <a:srgbClr val="C00000"/>
                </a:solidFill>
                <a:latin typeface="Tahoma" panose="020B0604030504040204" pitchFamily="34" charset="0"/>
                <a:ea typeface="Tahoma" panose="020B0604030504040204" pitchFamily="34" charset="0"/>
                <a:cs typeface="Tahoma" panose="020B0604030504040204" pitchFamily="34" charset="0"/>
              </a:rPr>
              <a:t>Futbol Kulüplerini mali krize götüren faktörler</a:t>
            </a:r>
            <a:endParaRPr lang="en-US" altLang="de-DE"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12"/>
          <p:cNvSpPr>
            <a:spLocks noChangeArrowheads="1"/>
          </p:cNvSpPr>
          <p:nvPr/>
        </p:nvSpPr>
        <p:spPr bwMode="auto">
          <a:xfrm>
            <a:off x="254694" y="1258133"/>
            <a:ext cx="3924000" cy="3493392"/>
          </a:xfrm>
          <a:prstGeom prst="rect">
            <a:avLst/>
          </a:prstGeom>
          <a:noFill/>
          <a:ln w="6350">
            <a:noFill/>
            <a:miter lim="800000"/>
            <a:headEnd/>
            <a:tailEnd/>
          </a:ln>
        </p:spPr>
        <p:txBody>
          <a:bodyPr wrap="square" lIns="0" tIns="0" rIns="0" bIns="0">
            <a:spAutoFit/>
          </a:bodyPr>
          <a:lstStyle/>
          <a:p>
            <a:pPr marL="171450" lvl="1" indent="-171450" defTabSz="330200">
              <a:lnSpc>
                <a:spcPct val="93000"/>
              </a:lnSpc>
              <a:spcBef>
                <a:spcPts val="0"/>
              </a:spcBef>
              <a:spcAft>
                <a:spcPts val="0"/>
              </a:spcAft>
              <a:buClr>
                <a:srgbClr val="000000"/>
              </a:buClr>
              <a:buSzPct val="100000"/>
              <a:buFont typeface="Wingdings" panose="05000000000000000000" pitchFamily="2" charset="2"/>
              <a:buChar char="ü"/>
            </a:pPr>
            <a:r>
              <a:rPr lang="tr-TR" altLang="zh-HK" sz="1200" b="0" dirty="0">
                <a:latin typeface="Tahoma" panose="020B0604030504040204" pitchFamily="34" charset="0"/>
                <a:ea typeface="Tahoma" panose="020B0604030504040204" pitchFamily="34" charset="0"/>
                <a:cs typeface="Tahoma" panose="020B0604030504040204" pitchFamily="34" charset="0"/>
              </a:rPr>
              <a:t>Spor kulüplerinde taraftarların, yönetim kurullarının, kulüp üyelerinin, oyuncuların ve personelin çok farklı beklentileri vardır.Tüm paydaşların beklentilerinin karşılanması zorluk arz etmektedir. </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defTabSz="330200">
              <a:lnSpc>
                <a:spcPct val="93000"/>
              </a:lnSpc>
              <a:spcBef>
                <a:spcPts val="300"/>
              </a:spcBef>
              <a:spcAft>
                <a:spcPts val="0"/>
              </a:spcAft>
              <a:buClr>
                <a:srgbClr val="000000"/>
              </a:buClr>
              <a:buSzPct val="100000"/>
              <a:buFont typeface="Wingdings" panose="05000000000000000000" pitchFamily="2" charset="2"/>
              <a:buChar char="ü"/>
            </a:pPr>
            <a:r>
              <a:rPr lang="tr-TR" altLang="zh-HK" sz="1200" b="0" dirty="0">
                <a:latin typeface="Tahoma" panose="020B0604030504040204" pitchFamily="34" charset="0"/>
                <a:ea typeface="Tahoma" panose="020B0604030504040204" pitchFamily="34" charset="0"/>
                <a:cs typeface="Tahoma" panose="020B0604030504040204" pitchFamily="34" charset="0"/>
              </a:rPr>
              <a:t>Ayrıca üyelik yapılarının komplike doğaları gereği, spor kulüplerinin kurumsallaşma süreçleri son derece yavaş ilerlemektedir. </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defTabSz="330200">
              <a:lnSpc>
                <a:spcPct val="93000"/>
              </a:lnSpc>
              <a:spcBef>
                <a:spcPts val="300"/>
              </a:spcBef>
              <a:spcAft>
                <a:spcPts val="0"/>
              </a:spcAft>
              <a:buClr>
                <a:srgbClr val="000000"/>
              </a:buClr>
              <a:buSzPct val="100000"/>
              <a:buFont typeface="Wingdings" panose="05000000000000000000" pitchFamily="2" charset="2"/>
              <a:buChar char="ü"/>
            </a:pPr>
            <a:r>
              <a:rPr lang="tr-TR" altLang="zh-HK" sz="1200" dirty="0">
                <a:latin typeface="Tahoma" panose="020B0604030504040204" pitchFamily="34" charset="0"/>
                <a:ea typeface="Tahoma" panose="020B0604030504040204" pitchFamily="34" charset="0"/>
                <a:cs typeface="Tahoma" panose="020B0604030504040204" pitchFamily="34" charset="0"/>
              </a:rPr>
              <a:t>Bu iki nedenle</a:t>
            </a:r>
            <a:r>
              <a:rPr lang="en-US" altLang="zh-HK" sz="1200" dirty="0">
                <a:latin typeface="Tahoma" panose="020B0604030504040204" pitchFamily="34" charset="0"/>
                <a:ea typeface="Tahoma" panose="020B0604030504040204" pitchFamily="34" charset="0"/>
                <a:cs typeface="Tahoma" panose="020B0604030504040204" pitchFamily="34" charset="0"/>
              </a:rPr>
              <a:t>:</a:t>
            </a: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Kararlar her zaman rasyonel temele dayanmayabilmektedir </a:t>
            </a:r>
            <a:r>
              <a:rPr lang="en-US" altLang="zh-HK" sz="1200" b="0" dirty="0">
                <a:latin typeface="Tahoma" panose="020B0604030504040204" pitchFamily="34" charset="0"/>
                <a:ea typeface="Tahoma" panose="020B0604030504040204" pitchFamily="34" charset="0"/>
                <a:cs typeface="Tahoma" panose="020B0604030504040204" pitchFamily="34" charset="0"/>
              </a:rPr>
              <a:t>(</a:t>
            </a:r>
            <a:r>
              <a:rPr lang="tr-TR" altLang="zh-HK" sz="1200" b="0" dirty="0">
                <a:latin typeface="Tahoma" panose="020B0604030504040204" pitchFamily="34" charset="0"/>
                <a:ea typeface="Tahoma" panose="020B0604030504040204" pitchFamily="34" charset="0"/>
                <a:cs typeface="Tahoma" panose="020B0604030504040204" pitchFamily="34" charset="0"/>
              </a:rPr>
              <a:t>popülizm</a:t>
            </a:r>
            <a:r>
              <a:rPr lang="en-US" altLang="zh-HK" sz="1200" b="0" dirty="0">
                <a:latin typeface="Tahoma" panose="020B0604030504040204" pitchFamily="34" charset="0"/>
                <a:ea typeface="Tahoma" panose="020B0604030504040204" pitchFamily="34" charset="0"/>
                <a:cs typeface="Tahoma" panose="020B0604030504040204" pitchFamily="34" charset="0"/>
              </a:rPr>
              <a:t>)</a:t>
            </a:r>
            <a:r>
              <a:rPr lang="tr-TR" altLang="zh-HK" sz="1200" b="0" dirty="0">
                <a:latin typeface="Tahoma" panose="020B0604030504040204" pitchFamily="34" charset="0"/>
                <a:ea typeface="Tahoma" panose="020B0604030504040204" pitchFamily="34" charset="0"/>
                <a:cs typeface="Tahoma" panose="020B0604030504040204" pitchFamily="34" charset="0"/>
              </a:rPr>
              <a:t>.</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Şeffaflık ve hesap verme sorumluluğunun olmadığı ortamlarda yönetimler kısa vadeli kararlar alabilmektedir. </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Spor kulüplerinde yönetimlerin mali sorumluluğunun olmaması yönetimsel sorunlar doğurabilmektedir.</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Sahada elde edilen sportif başarılar, yönetimsel hataların göz ardı edilmesine kolaylıkla yol açabilmekte ve uzun vadede ciddi riskler alınmasına neden olabilmektedir.</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p:txBody>
      </p:sp>
      <p:sp>
        <p:nvSpPr>
          <p:cNvPr id="26" name="Text12"/>
          <p:cNvSpPr>
            <a:spLocks noChangeArrowheads="1"/>
          </p:cNvSpPr>
          <p:nvPr/>
        </p:nvSpPr>
        <p:spPr bwMode="auto">
          <a:xfrm>
            <a:off x="4752654" y="1258115"/>
            <a:ext cx="4283842" cy="3629455"/>
          </a:xfrm>
          <a:prstGeom prst="rect">
            <a:avLst/>
          </a:prstGeom>
          <a:noFill/>
          <a:ln w="6350">
            <a:noFill/>
            <a:miter lim="800000"/>
            <a:headEnd/>
            <a:tailEnd/>
          </a:ln>
        </p:spPr>
        <p:txBody>
          <a:bodyPr wrap="square" lIns="0" tIns="0" rIns="0" bIns="0">
            <a:spAutoFit/>
          </a:bodyPr>
          <a:lstStyle/>
          <a:p>
            <a:pPr marL="171450" lvl="1" indent="-171450" defTabSz="330200">
              <a:lnSpc>
                <a:spcPct val="93000"/>
              </a:lnSpc>
              <a:spcBef>
                <a:spcPts val="0"/>
              </a:spcBef>
              <a:spcAft>
                <a:spcPts val="0"/>
              </a:spcAft>
              <a:buClr>
                <a:srgbClr val="000000"/>
              </a:buClr>
              <a:buSzPct val="100000"/>
              <a:buFont typeface="Wingdings" panose="05000000000000000000" pitchFamily="2" charset="2"/>
              <a:buChar char="ü"/>
            </a:pPr>
            <a:r>
              <a:rPr lang="tr-TR" altLang="zh-HK" sz="1200" b="1" dirty="0">
                <a:latin typeface="Tahoma" panose="020B0604030504040204" pitchFamily="34" charset="0"/>
                <a:ea typeface="Tahoma" panose="020B0604030504040204" pitchFamily="34" charset="0"/>
                <a:cs typeface="Tahoma" panose="020B0604030504040204" pitchFamily="34" charset="0"/>
              </a:rPr>
              <a:t>Yeterli gelir elde edilememesi</a:t>
            </a:r>
            <a:r>
              <a:rPr lang="en-US" altLang="zh-HK" sz="1200" b="1" dirty="0">
                <a:latin typeface="Tahoma" panose="020B0604030504040204" pitchFamily="34" charset="0"/>
                <a:ea typeface="Tahoma" panose="020B0604030504040204" pitchFamily="34" charset="0"/>
                <a:cs typeface="Tahoma" panose="020B0604030504040204" pitchFamily="34" charset="0"/>
              </a:rPr>
              <a:t>:</a:t>
            </a: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dirty="0">
                <a:latin typeface="Tahoma" panose="020B0604030504040204" pitchFamily="34" charset="0"/>
                <a:ea typeface="Tahoma" panose="020B0604030504040204" pitchFamily="34" charset="0"/>
                <a:cs typeface="Tahoma" panose="020B0604030504040204" pitchFamily="34" charset="0"/>
              </a:rPr>
              <a:t>Özellikle sponsorluk ve maç günü gelirlerinde tamamen yönetime bağlı olarak potansiyelin uzağında performans  elde edilmesi</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Taraftarlar üzerinden elde edilen gelirlerin yetersizliği</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defTabSz="330200">
              <a:lnSpc>
                <a:spcPct val="93000"/>
              </a:lnSpc>
              <a:spcBef>
                <a:spcPts val="300"/>
              </a:spcBef>
              <a:spcAft>
                <a:spcPts val="0"/>
              </a:spcAft>
              <a:buClr>
                <a:srgbClr val="000000"/>
              </a:buClr>
              <a:buSzPct val="100000"/>
              <a:buFont typeface="Wingdings" panose="05000000000000000000" pitchFamily="2" charset="2"/>
              <a:buChar char="ü"/>
            </a:pPr>
            <a:r>
              <a:rPr lang="tr-TR" altLang="zh-HK" sz="1200" b="1" dirty="0">
                <a:latin typeface="Tahoma" panose="020B0604030504040204" pitchFamily="34" charset="0"/>
                <a:ea typeface="Tahoma" panose="020B0604030504040204" pitchFamily="34" charset="0"/>
                <a:cs typeface="Tahoma" panose="020B0604030504040204" pitchFamily="34" charset="0"/>
              </a:rPr>
              <a:t>Sportif başarısızlık nedeniyle gelirlerin düşmesi:</a:t>
            </a:r>
            <a:endParaRPr lang="en-US" altLang="zh-HK" sz="1200" b="1" dirty="0">
              <a:latin typeface="Tahoma" panose="020B0604030504040204" pitchFamily="34" charset="0"/>
              <a:ea typeface="Tahoma" panose="020B0604030504040204" pitchFamily="34" charset="0"/>
              <a:cs typeface="Tahoma" panose="020B0604030504040204" pitchFamily="34" charset="0"/>
            </a:endParaRP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Şampiyonlar Ligi gelirlerinin performansa bağlı olması</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Yerel liglerde sportif performansa dayalı gelir dağılımı</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Yayın gelirlerinin ihaledeki rekabete bağlı olarak azalması</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Maç günü gelirlerinin sportif başarısızlık nedeniyle düşmesi</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defTabSz="330200">
              <a:lnSpc>
                <a:spcPct val="93000"/>
              </a:lnSpc>
              <a:spcBef>
                <a:spcPts val="300"/>
              </a:spcBef>
              <a:spcAft>
                <a:spcPts val="0"/>
              </a:spcAft>
              <a:buClr>
                <a:srgbClr val="000000"/>
              </a:buClr>
              <a:buSzPct val="100000"/>
              <a:buFont typeface="Wingdings" panose="05000000000000000000" pitchFamily="2" charset="2"/>
              <a:buChar char="ü"/>
            </a:pPr>
            <a:r>
              <a:rPr lang="tr-TR" altLang="zh-HK" sz="1200" b="1" dirty="0">
                <a:latin typeface="Tahoma" panose="020B0604030504040204" pitchFamily="34" charset="0"/>
                <a:ea typeface="Tahoma" panose="020B0604030504040204" pitchFamily="34" charset="0"/>
                <a:cs typeface="Tahoma" panose="020B0604030504040204" pitchFamily="34" charset="0"/>
              </a:rPr>
              <a:t>Sürdürülemez oyuncu ve teknik kadro harcamaları</a:t>
            </a:r>
            <a:r>
              <a:rPr lang="en-US" altLang="zh-HK" sz="1200" b="1" dirty="0">
                <a:latin typeface="Tahoma" panose="020B0604030504040204" pitchFamily="34" charset="0"/>
                <a:ea typeface="Tahoma" panose="020B0604030504040204" pitchFamily="34" charset="0"/>
                <a:cs typeface="Tahoma" panose="020B0604030504040204" pitchFamily="34" charset="0"/>
              </a:rPr>
              <a:t>:</a:t>
            </a: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Aşırı iyimser hedeflere göre yapılan yanlış transferler</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Oyuncuları ikna etmek için ödenen çok yüksek ücretler</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dirty="0">
                <a:latin typeface="Tahoma" panose="020B0604030504040204" pitchFamily="34" charset="0"/>
                <a:ea typeface="Tahoma" panose="020B0604030504040204" pitchFamily="34" charset="0"/>
                <a:cs typeface="Tahoma" panose="020B0604030504040204" pitchFamily="34" charset="0"/>
              </a:rPr>
              <a:t>Popülist nedenlerle Kulüp </a:t>
            </a:r>
            <a:r>
              <a:rPr lang="tr-TR" altLang="zh-HK" sz="1200" b="0" dirty="0">
                <a:latin typeface="Tahoma" panose="020B0604030504040204" pitchFamily="34" charset="0"/>
                <a:ea typeface="Tahoma" panose="020B0604030504040204" pitchFamily="34" charset="0"/>
                <a:cs typeface="Tahoma" panose="020B0604030504040204" pitchFamily="34" charset="0"/>
              </a:rPr>
              <a:t>stratejisiyle çelişen transferler yapılması</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Aşırı personel giderleri</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defTabSz="330200">
              <a:lnSpc>
                <a:spcPct val="93000"/>
              </a:lnSpc>
              <a:spcBef>
                <a:spcPts val="300"/>
              </a:spcBef>
              <a:spcAft>
                <a:spcPts val="0"/>
              </a:spcAft>
              <a:buClr>
                <a:srgbClr val="000000"/>
              </a:buClr>
              <a:buSzPct val="100000"/>
              <a:buFont typeface="Wingdings" panose="05000000000000000000" pitchFamily="2" charset="2"/>
              <a:buChar char="ü"/>
            </a:pPr>
            <a:r>
              <a:rPr lang="tr-TR" altLang="zh-HK" sz="1200" b="1" dirty="0">
                <a:latin typeface="Tahoma" panose="020B0604030504040204" pitchFamily="34" charset="0"/>
                <a:ea typeface="Tahoma" panose="020B0604030504040204" pitchFamily="34" charset="0"/>
                <a:cs typeface="Tahoma" panose="020B0604030504040204" pitchFamily="34" charset="0"/>
              </a:rPr>
              <a:t>Nakit Akışı sorunları</a:t>
            </a:r>
            <a:r>
              <a:rPr lang="en-US" altLang="zh-HK" sz="1200" b="1" dirty="0">
                <a:latin typeface="Tahoma" panose="020B0604030504040204" pitchFamily="34" charset="0"/>
                <a:ea typeface="Tahoma" panose="020B0604030504040204" pitchFamily="34" charset="0"/>
                <a:cs typeface="Tahoma" panose="020B0604030504040204" pitchFamily="34" charset="0"/>
              </a:rPr>
              <a:t>: </a:t>
            </a:r>
          </a:p>
          <a:p>
            <a:pPr marL="332179" lvl="2" indent="-171450" defTabSz="330200">
              <a:lnSpc>
                <a:spcPct val="93000"/>
              </a:lnSpc>
              <a:spcBef>
                <a:spcPts val="300"/>
              </a:spcBef>
              <a:spcAft>
                <a:spcPts val="0"/>
              </a:spcAft>
              <a:buClr>
                <a:srgbClr val="000000"/>
              </a:buClr>
              <a:buSzPct val="100000"/>
              <a:buFont typeface="Wingdings" panose="05000000000000000000" pitchFamily="2" charset="2"/>
              <a:buChar char="§"/>
            </a:pPr>
            <a:r>
              <a:rPr lang="tr-TR" altLang="zh-HK" sz="1200" b="0" dirty="0">
                <a:latin typeface="Tahoma" panose="020B0604030504040204" pitchFamily="34" charset="0"/>
                <a:ea typeface="Tahoma" panose="020B0604030504040204" pitchFamily="34" charset="0"/>
                <a:cs typeface="Tahoma" panose="020B0604030504040204" pitchFamily="34" charset="0"/>
              </a:rPr>
              <a:t>Aşırı borç yükü nedeniyle nakit akışında baskı oluşması</a:t>
            </a:r>
            <a:endParaRPr lang="en-US" altLang="zh-HK" sz="1200" b="0" dirty="0">
              <a:latin typeface="Tahoma" panose="020B0604030504040204" pitchFamily="34" charset="0"/>
              <a:ea typeface="Tahoma" panose="020B0604030504040204" pitchFamily="34" charset="0"/>
              <a:cs typeface="Tahoma" panose="020B0604030504040204" pitchFamily="34" charset="0"/>
            </a:endParaRPr>
          </a:p>
        </p:txBody>
      </p:sp>
      <p:sp>
        <p:nvSpPr>
          <p:cNvPr id="27" name="Line 5"/>
          <p:cNvSpPr>
            <a:spLocks noChangeShapeType="1"/>
          </p:cNvSpPr>
          <p:nvPr/>
        </p:nvSpPr>
        <p:spPr bwMode="auto">
          <a:xfrm>
            <a:off x="254705" y="1177717"/>
            <a:ext cx="4037357" cy="0"/>
          </a:xfrm>
          <a:prstGeom prst="line">
            <a:avLst/>
          </a:prstGeom>
          <a:noFill/>
          <a:ln w="22225" cmpd="sng">
            <a:solidFill>
              <a:srgbClr val="A5011C"/>
            </a:solidFill>
            <a:round/>
            <a:headEnd/>
            <a:tailEnd type="triangle" w="lg" len="lg"/>
          </a:ln>
          <a:effectLst/>
        </p:spPr>
        <p:txBody>
          <a:bodyPr lIns="0" tIns="0" rIns="0" bIns="0" anchor="ctr"/>
          <a:lstStyle/>
          <a:p>
            <a:endParaRPr lang="en-US"/>
          </a:p>
        </p:txBody>
      </p:sp>
      <p:sp>
        <p:nvSpPr>
          <p:cNvPr id="28" name="15 Dikdörtgen"/>
          <p:cNvSpPr/>
          <p:nvPr/>
        </p:nvSpPr>
        <p:spPr>
          <a:xfrm>
            <a:off x="611560" y="4941168"/>
            <a:ext cx="7776864" cy="1220593"/>
          </a:xfrm>
          <a:prstGeom prst="rect">
            <a:avLst/>
          </a:prstGeom>
          <a:solidFill>
            <a:srgbClr val="FFC000">
              <a:alpha val="0"/>
            </a:srgbClr>
          </a:solidFill>
          <a:ln w="19050">
            <a:solidFill>
              <a:srgbClr val="A5011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16 Dikdörtgen"/>
          <p:cNvSpPr/>
          <p:nvPr/>
        </p:nvSpPr>
        <p:spPr>
          <a:xfrm>
            <a:off x="611560" y="5301208"/>
            <a:ext cx="8307510" cy="865237"/>
          </a:xfrm>
          <a:prstGeom prst="rect">
            <a:avLst/>
          </a:prstGeom>
          <a:solidFill>
            <a:srgbClr val="FFC000"/>
          </a:solidFill>
        </p:spPr>
        <p:txBody>
          <a:bodyPr wrap="square">
            <a:spAutoFit/>
          </a:bodyPr>
          <a:lstStyle/>
          <a:p>
            <a:pPr>
              <a:lnSpc>
                <a:spcPct val="93000"/>
              </a:lnSpc>
              <a:spcBef>
                <a:spcPts val="0"/>
              </a:spcBef>
              <a:buClr>
                <a:srgbClr val="000000"/>
              </a:buClr>
              <a:buSzPct val="100000"/>
            </a:pPr>
            <a:r>
              <a:rPr lang="tr-TR" b="1" dirty="0">
                <a:solidFill>
                  <a:srgbClr val="C00000"/>
                </a:solidFill>
                <a:cs typeface="Arial" pitchFamily="34" charset="0"/>
              </a:rPr>
              <a:t>Endüstride </a:t>
            </a:r>
            <a:r>
              <a:rPr lang="en-US" b="1" dirty="0">
                <a:solidFill>
                  <a:srgbClr val="C00000"/>
                </a:solidFill>
                <a:cs typeface="Arial" pitchFamily="34" charset="0"/>
              </a:rPr>
              <a:t>Manchester United, </a:t>
            </a:r>
            <a:r>
              <a:rPr lang="tr-TR" b="1" dirty="0">
                <a:solidFill>
                  <a:srgbClr val="C00000"/>
                </a:solidFill>
                <a:cs typeface="Arial" pitchFamily="34" charset="0"/>
              </a:rPr>
              <a:t>FC Barcelona, Real Madrid, </a:t>
            </a:r>
            <a:r>
              <a:rPr lang="en-US" b="1" dirty="0">
                <a:solidFill>
                  <a:srgbClr val="C00000"/>
                </a:solidFill>
                <a:cs typeface="Arial" pitchFamily="34" charset="0"/>
              </a:rPr>
              <a:t>Arsenal</a:t>
            </a:r>
            <a:r>
              <a:rPr lang="tr-TR" b="1" dirty="0">
                <a:solidFill>
                  <a:srgbClr val="C00000"/>
                </a:solidFill>
                <a:cs typeface="Arial" pitchFamily="34" charset="0"/>
              </a:rPr>
              <a:t> ve </a:t>
            </a:r>
            <a:r>
              <a:rPr lang="en-US" b="1" dirty="0">
                <a:solidFill>
                  <a:srgbClr val="C00000"/>
                </a:solidFill>
                <a:cs typeface="Arial" pitchFamily="34" charset="0"/>
              </a:rPr>
              <a:t>Bayern M</a:t>
            </a:r>
            <a:r>
              <a:rPr lang="tr-TR" b="1" dirty="0">
                <a:solidFill>
                  <a:srgbClr val="C00000"/>
                </a:solidFill>
                <a:cs typeface="Arial" pitchFamily="34" charset="0"/>
              </a:rPr>
              <a:t>ün</a:t>
            </a:r>
            <a:r>
              <a:rPr lang="en-US" b="1" dirty="0" err="1">
                <a:solidFill>
                  <a:srgbClr val="C00000"/>
                </a:solidFill>
                <a:cs typeface="Arial" pitchFamily="34" charset="0"/>
              </a:rPr>
              <a:t>chen</a:t>
            </a:r>
            <a:r>
              <a:rPr lang="tr-TR" b="1" dirty="0">
                <a:solidFill>
                  <a:srgbClr val="C00000"/>
                </a:solidFill>
                <a:cs typeface="Arial" pitchFamily="34" charset="0"/>
              </a:rPr>
              <a:t> gibi gelir optimizasyonu, mali disiplin, kurumsal yönetim ve doğru strateji sayesinde karlılık sorununu kalıcı olarak çözmeyi başarmış Kulüpler mevcuttur.</a:t>
            </a:r>
            <a:endParaRPr lang="en-US" b="1" dirty="0">
              <a:solidFill>
                <a:srgbClr val="C00000"/>
              </a:solidFill>
              <a:cs typeface="Arial" pitchFamily="34" charset="0"/>
            </a:endParaRPr>
          </a:p>
        </p:txBody>
      </p:sp>
      <p:sp>
        <p:nvSpPr>
          <p:cNvPr id="30" name="17 Metin kutusu"/>
          <p:cNvSpPr txBox="1"/>
          <p:nvPr/>
        </p:nvSpPr>
        <p:spPr>
          <a:xfrm>
            <a:off x="611560" y="4941168"/>
            <a:ext cx="2880320" cy="369332"/>
          </a:xfrm>
          <a:prstGeom prst="rect">
            <a:avLst/>
          </a:prstGeom>
          <a:solidFill>
            <a:srgbClr val="C00000"/>
          </a:solidFill>
        </p:spPr>
        <p:txBody>
          <a:bodyPr wrap="square" rtlCol="0">
            <a:spAutoFit/>
          </a:bodyPr>
          <a:lstStyle/>
          <a:p>
            <a:r>
              <a:rPr lang="tr-TR" b="1" dirty="0">
                <a:solidFill>
                  <a:srgbClr val="FFC000"/>
                </a:solidFill>
              </a:rPr>
              <a:t>Kritik Nokta</a:t>
            </a:r>
          </a:p>
        </p:txBody>
      </p:sp>
    </p:spTree>
    <p:extLst>
      <p:ext uri="{BB962C8B-B14F-4D97-AF65-F5344CB8AC3E}">
        <p14:creationId xmlns:p14="http://schemas.microsoft.com/office/powerpoint/2010/main" val="6668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tr-TR" sz="1200" b="1" dirty="0" err="1">
                <a:solidFill>
                  <a:srgbClr val="FFCC00"/>
                </a:solidFill>
                <a:latin typeface="Tahoma" panose="020B0604030504040204" pitchFamily="34" charset="0"/>
                <a:ea typeface="Tahoma" panose="020B0604030504040204" pitchFamily="34" charset="0"/>
                <a:cs typeface="Tahoma" panose="020B0604030504040204" pitchFamily="34" charset="0"/>
              </a:rPr>
              <a:t>Futbol’da</a:t>
            </a:r>
            <a:r>
              <a:rPr lang="tr-TR" sz="1200" b="1" dirty="0">
                <a:solidFill>
                  <a:srgbClr val="FFCC00"/>
                </a:solidFill>
                <a:latin typeface="Tahoma" panose="020B0604030504040204" pitchFamily="34" charset="0"/>
                <a:ea typeface="Tahoma" panose="020B0604030504040204" pitchFamily="34" charset="0"/>
                <a:cs typeface="Tahoma" panose="020B0604030504040204" pitchFamily="34" charset="0"/>
              </a:rPr>
              <a:t> İyi Yönetim Prensipleri</a:t>
            </a:r>
          </a:p>
        </p:txBody>
      </p:sp>
      <p:sp>
        <p:nvSpPr>
          <p:cNvPr id="7" name="8 Dikdörtgen"/>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27</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p:cNvSpPr>
            <a:spLocks noGrp="1"/>
          </p:cNvSpPr>
          <p:nvPr>
            <p:ph idx="1"/>
          </p:nvPr>
        </p:nvSpPr>
        <p:spPr>
          <a:xfrm>
            <a:off x="98598" y="44624"/>
            <a:ext cx="8649866" cy="576064"/>
          </a:xfrm>
        </p:spPr>
        <p:txBody>
          <a:bodyPr>
            <a:normAutofit fontScale="92500"/>
          </a:bodyPr>
          <a:lstStyle/>
          <a:p>
            <a:pPr marL="0" indent="0" algn="ctr">
              <a:buNone/>
            </a:pPr>
            <a:r>
              <a:rPr lang="tr-TR" sz="2400" b="1" dirty="0">
                <a:solidFill>
                  <a:srgbClr val="FFCC00"/>
                </a:solidFill>
                <a:latin typeface="Tahoma" panose="020B0604030504040204" pitchFamily="34" charset="0"/>
                <a:ea typeface="Tahoma" panose="020B0604030504040204" pitchFamily="34" charset="0"/>
                <a:cs typeface="Tahoma" panose="020B0604030504040204" pitchFamily="34" charset="0"/>
              </a:rPr>
              <a:t>Dünya Futbolunda Kulüp Sahipliği ve Yönetim Modelleri </a:t>
            </a:r>
            <a:endParaRPr lang="en-GB" sz="24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31" name="Line 5"/>
          <p:cNvSpPr>
            <a:spLocks noChangeShapeType="1"/>
          </p:cNvSpPr>
          <p:nvPr/>
        </p:nvSpPr>
        <p:spPr bwMode="auto">
          <a:xfrm>
            <a:off x="3104432" y="1413933"/>
            <a:ext cx="1077310" cy="0"/>
          </a:xfrm>
          <a:prstGeom prst="line">
            <a:avLst/>
          </a:prstGeom>
          <a:noFill/>
          <a:ln w="22225" cmpd="sng">
            <a:solidFill>
              <a:srgbClr val="A5011C"/>
            </a:solidFill>
            <a:round/>
            <a:headEnd/>
            <a:tailEnd/>
          </a:ln>
          <a:effectLst/>
        </p:spPr>
        <p:txBody>
          <a:bodyPr lIns="0" tIns="0" rIns="0" bIns="0" anchor="ctr"/>
          <a:lstStyle/>
          <a:p>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2" name="Text 15"/>
          <p:cNvSpPr>
            <a:spLocks noChangeArrowheads="1"/>
          </p:cNvSpPr>
          <p:nvPr/>
        </p:nvSpPr>
        <p:spPr bwMode="auto">
          <a:xfrm>
            <a:off x="3104432" y="1130724"/>
            <a:ext cx="1077311" cy="184666"/>
          </a:xfrm>
          <a:prstGeom prst="rect">
            <a:avLst/>
          </a:prstGeom>
          <a:noFill/>
          <a:ln w="6350">
            <a:noFill/>
            <a:miter lim="800000"/>
            <a:headEnd/>
            <a:tailEnd/>
          </a:ln>
        </p:spPr>
        <p:txBody>
          <a:bodyPr wrap="square" lIns="0" tIns="0" rIns="0" bIns="0">
            <a:spAutoFit/>
          </a:bodyPr>
          <a:lstStyle/>
          <a:p>
            <a:pPr algn="l" defTabSz="330200"/>
            <a:r>
              <a:rPr lang="tr-TR"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rPr>
              <a:t>Aile Modeli</a:t>
            </a:r>
            <a:endParaRPr lang="en-US"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3" name="Line 5"/>
          <p:cNvSpPr>
            <a:spLocks noChangeShapeType="1"/>
          </p:cNvSpPr>
          <p:nvPr/>
        </p:nvSpPr>
        <p:spPr bwMode="auto">
          <a:xfrm>
            <a:off x="4266606" y="1413933"/>
            <a:ext cx="1077311" cy="0"/>
          </a:xfrm>
          <a:prstGeom prst="line">
            <a:avLst/>
          </a:prstGeom>
          <a:noFill/>
          <a:ln w="22225" cmpd="sng">
            <a:solidFill>
              <a:srgbClr val="A5011C"/>
            </a:solidFill>
            <a:round/>
            <a:headEnd/>
            <a:tailEnd/>
          </a:ln>
          <a:effectLst/>
        </p:spPr>
        <p:txBody>
          <a:bodyPr lIns="0" tIns="0" rIns="0" bIns="0" anchor="ctr"/>
          <a:lstStyle/>
          <a:p>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4" name="Text 15"/>
          <p:cNvSpPr>
            <a:spLocks noChangeArrowheads="1"/>
          </p:cNvSpPr>
          <p:nvPr/>
        </p:nvSpPr>
        <p:spPr bwMode="auto">
          <a:xfrm>
            <a:off x="4266606" y="1130724"/>
            <a:ext cx="1077311" cy="184666"/>
          </a:xfrm>
          <a:prstGeom prst="rect">
            <a:avLst/>
          </a:prstGeom>
          <a:noFill/>
          <a:ln w="6350">
            <a:noFill/>
            <a:miter lim="800000"/>
            <a:headEnd/>
            <a:tailEnd/>
          </a:ln>
        </p:spPr>
        <p:txBody>
          <a:bodyPr wrap="square" lIns="0" tIns="0" rIns="0" bIns="0">
            <a:spAutoFit/>
          </a:bodyPr>
          <a:lstStyle/>
          <a:p>
            <a:pPr algn="l" defTabSz="330200"/>
            <a:r>
              <a:rPr lang="tr-TR"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rPr>
              <a:t>Hibrit Model</a:t>
            </a:r>
            <a:endParaRPr lang="en-US"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5" name="Line 5"/>
          <p:cNvSpPr>
            <a:spLocks noChangeShapeType="1"/>
          </p:cNvSpPr>
          <p:nvPr/>
        </p:nvSpPr>
        <p:spPr bwMode="auto">
          <a:xfrm>
            <a:off x="5428780" y="1413933"/>
            <a:ext cx="1077311" cy="0"/>
          </a:xfrm>
          <a:prstGeom prst="line">
            <a:avLst/>
          </a:prstGeom>
          <a:noFill/>
          <a:ln w="22225" cmpd="sng">
            <a:solidFill>
              <a:srgbClr val="A5011C"/>
            </a:solidFill>
            <a:round/>
            <a:headEnd/>
            <a:tailEnd/>
          </a:ln>
          <a:effectLst/>
        </p:spPr>
        <p:txBody>
          <a:bodyPr lIns="0" tIns="0" rIns="0" bIns="0" anchor="ctr"/>
          <a:lstStyle/>
          <a:p>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6" name="Text 15"/>
          <p:cNvSpPr>
            <a:spLocks noChangeArrowheads="1"/>
          </p:cNvSpPr>
          <p:nvPr/>
        </p:nvSpPr>
        <p:spPr bwMode="auto">
          <a:xfrm>
            <a:off x="5428780" y="1027358"/>
            <a:ext cx="1077311" cy="369332"/>
          </a:xfrm>
          <a:prstGeom prst="rect">
            <a:avLst/>
          </a:prstGeom>
          <a:noFill/>
          <a:ln w="6350">
            <a:noFill/>
            <a:miter lim="800000"/>
            <a:headEnd/>
            <a:tailEnd/>
          </a:ln>
        </p:spPr>
        <p:txBody>
          <a:bodyPr wrap="square" lIns="0" tIns="0" rIns="0" bIns="0">
            <a:spAutoFit/>
          </a:bodyPr>
          <a:lstStyle/>
          <a:p>
            <a:pPr algn="l" defTabSz="330200"/>
            <a:r>
              <a:rPr lang="tr-TR"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rPr>
              <a:t>Halka Açık Kulüp</a:t>
            </a:r>
            <a:endParaRPr lang="en-US"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7" name="Line 5"/>
          <p:cNvSpPr>
            <a:spLocks noChangeShapeType="1"/>
          </p:cNvSpPr>
          <p:nvPr/>
        </p:nvSpPr>
        <p:spPr bwMode="auto">
          <a:xfrm>
            <a:off x="6590954" y="1413933"/>
            <a:ext cx="1077311" cy="0"/>
          </a:xfrm>
          <a:prstGeom prst="line">
            <a:avLst/>
          </a:prstGeom>
          <a:noFill/>
          <a:ln w="22225" cmpd="sng">
            <a:solidFill>
              <a:srgbClr val="A5011C"/>
            </a:solidFill>
            <a:round/>
            <a:headEnd/>
            <a:tailEnd/>
          </a:ln>
          <a:effectLst/>
        </p:spPr>
        <p:txBody>
          <a:bodyPr lIns="0" tIns="0" rIns="0" bIns="0" anchor="ctr"/>
          <a:lstStyle/>
          <a:p>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8" name="Text 15"/>
          <p:cNvSpPr>
            <a:spLocks noChangeArrowheads="1"/>
          </p:cNvSpPr>
          <p:nvPr/>
        </p:nvSpPr>
        <p:spPr bwMode="auto">
          <a:xfrm>
            <a:off x="6590954" y="1018066"/>
            <a:ext cx="1170176" cy="369332"/>
          </a:xfrm>
          <a:prstGeom prst="rect">
            <a:avLst/>
          </a:prstGeom>
          <a:noFill/>
          <a:ln w="6350">
            <a:noFill/>
            <a:miter lim="800000"/>
            <a:headEnd/>
            <a:tailEnd/>
          </a:ln>
        </p:spPr>
        <p:txBody>
          <a:bodyPr wrap="square" lIns="0" tIns="0" rIns="0" bIns="0">
            <a:spAutoFit/>
          </a:bodyPr>
          <a:lstStyle/>
          <a:p>
            <a:pPr algn="l" defTabSz="330200"/>
            <a:r>
              <a:rPr lang="tr-TR"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rPr>
              <a:t>Geniş Tabanlı Model</a:t>
            </a:r>
            <a:endParaRPr lang="en-US"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9" name="Line 5"/>
          <p:cNvSpPr>
            <a:spLocks noChangeShapeType="1"/>
          </p:cNvSpPr>
          <p:nvPr/>
        </p:nvSpPr>
        <p:spPr bwMode="auto">
          <a:xfrm>
            <a:off x="7812360" y="1413933"/>
            <a:ext cx="1077311" cy="0"/>
          </a:xfrm>
          <a:prstGeom prst="line">
            <a:avLst/>
          </a:prstGeom>
          <a:noFill/>
          <a:ln w="22225" cmpd="sng">
            <a:solidFill>
              <a:srgbClr val="A5011C"/>
            </a:solidFill>
            <a:round/>
            <a:headEnd/>
            <a:tailEnd/>
          </a:ln>
          <a:effectLst/>
        </p:spPr>
        <p:txBody>
          <a:bodyPr lIns="0" tIns="0" rIns="0" bIns="0" anchor="ctr"/>
          <a:lstStyle/>
          <a:p>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0" name="Text 15"/>
          <p:cNvSpPr>
            <a:spLocks noChangeArrowheads="1"/>
          </p:cNvSpPr>
          <p:nvPr/>
        </p:nvSpPr>
        <p:spPr bwMode="auto">
          <a:xfrm>
            <a:off x="7959185" y="1043444"/>
            <a:ext cx="1077311" cy="369332"/>
          </a:xfrm>
          <a:prstGeom prst="rect">
            <a:avLst/>
          </a:prstGeom>
          <a:noFill/>
          <a:ln w="6350">
            <a:noFill/>
            <a:miter lim="800000"/>
            <a:headEnd/>
            <a:tailEnd/>
          </a:ln>
        </p:spPr>
        <p:txBody>
          <a:bodyPr wrap="square" lIns="0" tIns="0" rIns="0" bIns="0">
            <a:spAutoFit/>
          </a:bodyPr>
          <a:lstStyle/>
          <a:p>
            <a:pPr algn="l" defTabSz="330200"/>
            <a:r>
              <a:rPr lang="tr-TR"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rPr>
              <a:t>Taraftar Sahipliği</a:t>
            </a:r>
            <a:endParaRPr lang="en-US"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36"/>
          <p:cNvSpPr txBox="1">
            <a:spLocks/>
          </p:cNvSpPr>
          <p:nvPr/>
        </p:nvSpPr>
        <p:spPr>
          <a:xfrm>
            <a:off x="3104431" y="1469014"/>
            <a:ext cx="1234183" cy="3549690"/>
          </a:xfrm>
          <a:prstGeom prst="rect">
            <a:avLst/>
          </a:prstGeom>
        </p:spPr>
        <p:txBody>
          <a:bodyPr vert="horz" wrap="square" lIns="0" tIns="0" rIns="0" bIns="0" rtlCol="0">
            <a:spAutoFit/>
          </a:bodyPr>
          <a:lstStyle/>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Kulübün sahibi bir şahıs veya ailedir.</a:t>
            </a:r>
            <a:endParaRPr lang="en-US"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Model, küresel zenginlerin futbol endüstrisine girmeleri nedeniyle tartışılmaktadır.</a:t>
            </a:r>
            <a:endParaRPr lang="en-US"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İngiltere’de yaygındır, Avrupa’da yayılmaya başlamıştır. </a:t>
            </a: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Kulübün sahibi, faaliyetleri ticari bir gözle değerlendirmektedir.</a:t>
            </a:r>
            <a:endParaRPr lang="en-US" sz="1200" b="0" dirty="0">
              <a:latin typeface="Tahoma" panose="020B0604030504040204" pitchFamily="34" charset="0"/>
              <a:ea typeface="Tahoma" panose="020B0604030504040204" pitchFamily="34" charset="0"/>
              <a:cs typeface="Tahoma" panose="020B0604030504040204" pitchFamily="34" charset="0"/>
            </a:endParaRPr>
          </a:p>
        </p:txBody>
      </p:sp>
      <p:sp>
        <p:nvSpPr>
          <p:cNvPr id="42" name="TextBox 37"/>
          <p:cNvSpPr txBox="1">
            <a:spLocks/>
          </p:cNvSpPr>
          <p:nvPr/>
        </p:nvSpPr>
        <p:spPr>
          <a:xfrm>
            <a:off x="4338613" y="1469014"/>
            <a:ext cx="881459" cy="1927322"/>
          </a:xfrm>
          <a:prstGeom prst="rect">
            <a:avLst/>
          </a:prstGeom>
        </p:spPr>
        <p:txBody>
          <a:bodyPr vert="horz" wrap="square" lIns="0" tIns="0" rIns="0" bIns="0" rtlCol="0">
            <a:spAutoFit/>
          </a:bodyPr>
          <a:lstStyle/>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Klasik modelin uzantısıdır.</a:t>
            </a:r>
            <a:endParaRPr lang="en-US"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Bu modelde bazı gelir kalemleri halka açık hale getirilmektedir.</a:t>
            </a:r>
            <a:endParaRPr lang="en-US" sz="1200" b="0" dirty="0">
              <a:latin typeface="Tahoma" panose="020B0604030504040204" pitchFamily="34" charset="0"/>
              <a:ea typeface="Tahoma" panose="020B0604030504040204" pitchFamily="34" charset="0"/>
              <a:cs typeface="Tahoma" panose="020B0604030504040204" pitchFamily="34" charset="0"/>
            </a:endParaRPr>
          </a:p>
        </p:txBody>
      </p:sp>
      <p:sp>
        <p:nvSpPr>
          <p:cNvPr id="43" name="TextBox 38"/>
          <p:cNvSpPr txBox="1">
            <a:spLocks/>
          </p:cNvSpPr>
          <p:nvPr/>
        </p:nvSpPr>
        <p:spPr>
          <a:xfrm>
            <a:off x="5364088" y="1469014"/>
            <a:ext cx="1303460" cy="2099036"/>
          </a:xfrm>
          <a:prstGeom prst="rect">
            <a:avLst/>
          </a:prstGeom>
        </p:spPr>
        <p:txBody>
          <a:bodyPr vert="horz" wrap="square" lIns="0" tIns="0" rIns="0" bIns="0" rtlCol="0">
            <a:spAutoFit/>
          </a:bodyPr>
          <a:lstStyle/>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Kulübün hisseleri borsada işlem görmekte ve kulüp ticari bir şirket gibi yönetilmektedir.</a:t>
            </a:r>
            <a:endParaRPr lang="en-US"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Kulüpler açısından başarılı ve başarısız uygulamaları mevcuttur.</a:t>
            </a:r>
            <a:endParaRPr lang="en-US" sz="1200" b="0" dirty="0">
              <a:latin typeface="Tahoma" panose="020B0604030504040204" pitchFamily="34" charset="0"/>
              <a:ea typeface="Tahoma" panose="020B0604030504040204" pitchFamily="34" charset="0"/>
              <a:cs typeface="Tahoma" panose="020B0604030504040204" pitchFamily="34" charset="0"/>
            </a:endParaRPr>
          </a:p>
        </p:txBody>
      </p:sp>
      <p:sp>
        <p:nvSpPr>
          <p:cNvPr id="44" name="TextBox 39"/>
          <p:cNvSpPr txBox="1">
            <a:spLocks/>
          </p:cNvSpPr>
          <p:nvPr/>
        </p:nvSpPr>
        <p:spPr>
          <a:xfrm>
            <a:off x="6590955" y="1469014"/>
            <a:ext cx="1296222" cy="2824363"/>
          </a:xfrm>
          <a:prstGeom prst="rect">
            <a:avLst/>
          </a:prstGeom>
        </p:spPr>
        <p:txBody>
          <a:bodyPr vert="horz" wrap="square" lIns="0" tIns="0" rIns="0" bIns="0" rtlCol="0">
            <a:spAutoFit/>
          </a:bodyPr>
          <a:lstStyle/>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Klasik modele yakındır ancak Genel Kurul üye sayısı çok yüksektir ve bu sayede kulübün rasyonel kararlar alması sağlanmaktadır.</a:t>
            </a:r>
            <a:endParaRPr lang="en-US"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Kulüp ticari bir işletme gibi yönetilir.</a:t>
            </a:r>
            <a:endParaRPr lang="en-US"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İspanya’da yaygındır (örn. FC Barcelona, Real Madrid)</a:t>
            </a:r>
            <a:endParaRPr lang="en-US" sz="1200" b="0" dirty="0">
              <a:latin typeface="Tahoma" panose="020B0604030504040204" pitchFamily="34" charset="0"/>
              <a:ea typeface="Tahoma" panose="020B0604030504040204" pitchFamily="34" charset="0"/>
              <a:cs typeface="Tahoma" panose="020B0604030504040204" pitchFamily="34" charset="0"/>
            </a:endParaRPr>
          </a:p>
        </p:txBody>
      </p:sp>
      <p:sp>
        <p:nvSpPr>
          <p:cNvPr id="45" name="TextBox 40"/>
          <p:cNvSpPr txBox="1">
            <a:spLocks/>
          </p:cNvSpPr>
          <p:nvPr/>
        </p:nvSpPr>
        <p:spPr>
          <a:xfrm>
            <a:off x="7833138" y="1469014"/>
            <a:ext cx="1203358" cy="2309222"/>
          </a:xfrm>
          <a:prstGeom prst="rect">
            <a:avLst/>
          </a:prstGeom>
        </p:spPr>
        <p:txBody>
          <a:bodyPr vert="horz" wrap="square" lIns="0" tIns="0" rIns="0" bIns="0" rtlCol="0">
            <a:spAutoFit/>
          </a:bodyPr>
          <a:lstStyle/>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Amaç kulübü karlı bir kuruluş haline getirmektir.</a:t>
            </a:r>
            <a:endParaRPr lang="en-US"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Taraftarlar kulüpte pay sahibidir.</a:t>
            </a:r>
            <a:endParaRPr lang="en-US"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İngiltere’de </a:t>
            </a:r>
            <a:r>
              <a:rPr lang="tr-TR" sz="1200" dirty="0">
                <a:latin typeface="Tahoma" panose="020B0604030504040204" pitchFamily="34" charset="0"/>
                <a:ea typeface="Tahoma" panose="020B0604030504040204" pitchFamily="34" charset="0"/>
                <a:cs typeface="Tahoma" panose="020B0604030504040204" pitchFamily="34" charset="0"/>
              </a:rPr>
              <a:t>örnekleri görülmektedir </a:t>
            </a:r>
            <a:r>
              <a:rPr lang="tr-TR" sz="1200" b="0" dirty="0">
                <a:latin typeface="Tahoma" panose="020B0604030504040204" pitchFamily="34" charset="0"/>
                <a:ea typeface="Tahoma" panose="020B0604030504040204" pitchFamily="34" charset="0"/>
                <a:cs typeface="Tahoma" panose="020B0604030504040204" pitchFamily="34" charset="0"/>
              </a:rPr>
              <a:t>ancak devlet desteği önemlidir.</a:t>
            </a:r>
            <a:endParaRPr lang="en-US" sz="1200" b="0" dirty="0">
              <a:latin typeface="Tahoma" panose="020B0604030504040204" pitchFamily="34" charset="0"/>
              <a:ea typeface="Tahoma" panose="020B0604030504040204" pitchFamily="34" charset="0"/>
              <a:cs typeface="Tahoma" panose="020B0604030504040204" pitchFamily="34" charset="0"/>
            </a:endParaRPr>
          </a:p>
        </p:txBody>
      </p:sp>
      <p:sp>
        <p:nvSpPr>
          <p:cNvPr id="46" name="Line 5"/>
          <p:cNvSpPr>
            <a:spLocks noChangeShapeType="1"/>
          </p:cNvSpPr>
          <p:nvPr/>
        </p:nvSpPr>
        <p:spPr bwMode="auto">
          <a:xfrm>
            <a:off x="407936" y="1413933"/>
            <a:ext cx="1077311" cy="0"/>
          </a:xfrm>
          <a:prstGeom prst="line">
            <a:avLst/>
          </a:prstGeom>
          <a:noFill/>
          <a:ln w="22225" cmpd="sng">
            <a:solidFill>
              <a:srgbClr val="A5011C"/>
            </a:solidFill>
            <a:round/>
            <a:headEnd/>
            <a:tailEnd/>
          </a:ln>
          <a:effectLst/>
        </p:spPr>
        <p:txBody>
          <a:bodyPr lIns="0" tIns="0" rIns="0" bIns="0" anchor="ctr"/>
          <a:lstStyle/>
          <a:p>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7" name="Text 15"/>
          <p:cNvSpPr>
            <a:spLocks noChangeArrowheads="1"/>
          </p:cNvSpPr>
          <p:nvPr/>
        </p:nvSpPr>
        <p:spPr bwMode="auto">
          <a:xfrm>
            <a:off x="415324" y="1130724"/>
            <a:ext cx="1179558" cy="184666"/>
          </a:xfrm>
          <a:prstGeom prst="rect">
            <a:avLst/>
          </a:prstGeom>
          <a:noFill/>
          <a:ln w="6350">
            <a:noFill/>
            <a:miter lim="800000"/>
            <a:headEnd/>
            <a:tailEnd/>
          </a:ln>
        </p:spPr>
        <p:txBody>
          <a:bodyPr wrap="square" lIns="0" tIns="0" rIns="0" bIns="0">
            <a:spAutoFit/>
          </a:bodyPr>
          <a:lstStyle/>
          <a:p>
            <a:pPr algn="l" defTabSz="330200"/>
            <a:r>
              <a:rPr lang="tr-TR"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rPr>
              <a:t>Alman Modeli</a:t>
            </a:r>
            <a:endParaRPr lang="en-US"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Box 81"/>
          <p:cNvSpPr txBox="1">
            <a:spLocks/>
          </p:cNvSpPr>
          <p:nvPr/>
        </p:nvSpPr>
        <p:spPr>
          <a:xfrm>
            <a:off x="407934" y="1469014"/>
            <a:ext cx="1205823" cy="2996077"/>
          </a:xfrm>
          <a:prstGeom prst="rect">
            <a:avLst/>
          </a:prstGeom>
        </p:spPr>
        <p:txBody>
          <a:bodyPr vert="horz" wrap="square" lIns="0" tIns="0" rIns="0" bIns="0" rtlCol="0">
            <a:spAutoFit/>
          </a:bodyPr>
          <a:lstStyle/>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Klasik modelle benzerlik göstermektedir</a:t>
            </a:r>
            <a:endParaRPr lang="en-US"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Profesyonel yöneticiler </a:t>
            </a:r>
            <a:r>
              <a:rPr lang="en-GB" sz="1200" b="0" dirty="0">
                <a:latin typeface="Tahoma" panose="020B0604030504040204" pitchFamily="34" charset="0"/>
                <a:ea typeface="Tahoma" panose="020B0604030504040204" pitchFamily="34" charset="0"/>
                <a:cs typeface="Tahoma" panose="020B0604030504040204" pitchFamily="34" charset="0"/>
              </a:rPr>
              <a:t>Ku</a:t>
            </a:r>
            <a:r>
              <a:rPr lang="tr-TR" sz="1200" b="0" dirty="0">
                <a:latin typeface="Tahoma" panose="020B0604030504040204" pitchFamily="34" charset="0"/>
                <a:ea typeface="Tahoma" panose="020B0604030504040204" pitchFamily="34" charset="0"/>
                <a:cs typeface="Tahoma" panose="020B0604030504040204" pitchFamily="34" charset="0"/>
              </a:rPr>
              <a:t>lübün </a:t>
            </a:r>
            <a:r>
              <a:rPr lang="en-GB" sz="1200" b="0" dirty="0">
                <a:latin typeface="Tahoma" panose="020B0604030504040204" pitchFamily="34" charset="0"/>
                <a:ea typeface="Tahoma" panose="020B0604030504040204" pitchFamily="34" charset="0"/>
                <a:cs typeface="Tahoma" panose="020B0604030504040204" pitchFamily="34" charset="0"/>
              </a:rPr>
              <a:t>G</a:t>
            </a:r>
            <a:r>
              <a:rPr lang="tr-TR" sz="1200" b="0" dirty="0">
                <a:latin typeface="Tahoma" panose="020B0604030504040204" pitchFamily="34" charset="0"/>
                <a:ea typeface="Tahoma" panose="020B0604030504040204" pitchFamily="34" charset="0"/>
                <a:cs typeface="Tahoma" panose="020B0604030504040204" pitchFamily="34" charset="0"/>
              </a:rPr>
              <a:t>enel </a:t>
            </a:r>
            <a:r>
              <a:rPr lang="en-GB" sz="1200" dirty="0">
                <a:latin typeface="Tahoma" panose="020B0604030504040204" pitchFamily="34" charset="0"/>
                <a:ea typeface="Tahoma" panose="020B0604030504040204" pitchFamily="34" charset="0"/>
                <a:cs typeface="Tahoma" panose="020B0604030504040204" pitchFamily="34" charset="0"/>
              </a:rPr>
              <a:t>K</a:t>
            </a:r>
            <a:r>
              <a:rPr lang="tr-TR" sz="1200" b="0" dirty="0">
                <a:latin typeface="Tahoma" panose="020B0604030504040204" pitchFamily="34" charset="0"/>
                <a:ea typeface="Tahoma" panose="020B0604030504040204" pitchFamily="34" charset="0"/>
                <a:cs typeface="Tahoma" panose="020B0604030504040204" pitchFamily="34" charset="0"/>
              </a:rPr>
              <a:t>urulu tarafından atanmaktadır</a:t>
            </a:r>
            <a:endParaRPr lang="en-US"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Almanya’da yaygın olan bir modeldir, bu modelle faaliyet gösteren ilk kulüp Schalke 04’tür.</a:t>
            </a:r>
            <a:endParaRPr lang="en-US" sz="1200" b="0" dirty="0">
              <a:latin typeface="Tahoma" panose="020B0604030504040204" pitchFamily="34" charset="0"/>
              <a:ea typeface="Tahoma" panose="020B0604030504040204" pitchFamily="34" charset="0"/>
              <a:cs typeface="Tahoma" panose="020B0604030504040204" pitchFamily="34" charset="0"/>
            </a:endParaRPr>
          </a:p>
        </p:txBody>
      </p:sp>
      <p:sp>
        <p:nvSpPr>
          <p:cNvPr id="49" name="Line 5"/>
          <p:cNvSpPr>
            <a:spLocks noChangeShapeType="1"/>
          </p:cNvSpPr>
          <p:nvPr/>
        </p:nvSpPr>
        <p:spPr bwMode="auto">
          <a:xfrm>
            <a:off x="1783886" y="1413933"/>
            <a:ext cx="1077310" cy="0"/>
          </a:xfrm>
          <a:prstGeom prst="line">
            <a:avLst/>
          </a:prstGeom>
          <a:noFill/>
          <a:ln w="22225" cmpd="sng">
            <a:solidFill>
              <a:srgbClr val="A5011C"/>
            </a:solidFill>
            <a:round/>
            <a:headEnd/>
            <a:tailEnd/>
          </a:ln>
          <a:effectLst/>
        </p:spPr>
        <p:txBody>
          <a:bodyPr lIns="0" tIns="0" rIns="0" bIns="0" anchor="ctr"/>
          <a:lstStyle/>
          <a:p>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50" name="Text 15"/>
          <p:cNvSpPr>
            <a:spLocks noChangeArrowheads="1"/>
          </p:cNvSpPr>
          <p:nvPr/>
        </p:nvSpPr>
        <p:spPr bwMode="auto">
          <a:xfrm>
            <a:off x="1783886" y="1130724"/>
            <a:ext cx="1036108" cy="184666"/>
          </a:xfrm>
          <a:prstGeom prst="rect">
            <a:avLst/>
          </a:prstGeom>
          <a:noFill/>
          <a:ln w="6350">
            <a:noFill/>
            <a:miter lim="800000"/>
            <a:headEnd/>
            <a:tailEnd/>
          </a:ln>
        </p:spPr>
        <p:txBody>
          <a:bodyPr wrap="square" lIns="0" tIns="0" rIns="0" bIns="0">
            <a:spAutoFit/>
          </a:bodyPr>
          <a:lstStyle/>
          <a:p>
            <a:pPr algn="l" defTabSz="330200"/>
            <a:r>
              <a:rPr lang="tr-TR"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rPr>
              <a:t>Klasik Model</a:t>
            </a:r>
            <a:endParaRPr lang="en-US" altLang="de-DE"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1" name="TextBox 91"/>
          <p:cNvSpPr txBox="1">
            <a:spLocks/>
          </p:cNvSpPr>
          <p:nvPr/>
        </p:nvSpPr>
        <p:spPr>
          <a:xfrm>
            <a:off x="1783885" y="1469014"/>
            <a:ext cx="1077309" cy="2996077"/>
          </a:xfrm>
          <a:prstGeom prst="rect">
            <a:avLst/>
          </a:prstGeom>
        </p:spPr>
        <p:txBody>
          <a:bodyPr vert="horz" wrap="square" lIns="0" tIns="0" rIns="0" bIns="0" rtlCol="0">
            <a:spAutoFit/>
          </a:bodyPr>
          <a:lstStyle/>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Üyeler, Kulübün </a:t>
            </a:r>
            <a:r>
              <a:rPr lang="tr-TR" sz="1200" dirty="0">
                <a:latin typeface="Tahoma" panose="020B0604030504040204" pitchFamily="34" charset="0"/>
                <a:ea typeface="Tahoma" panose="020B0604030504040204" pitchFamily="34" charset="0"/>
                <a:cs typeface="Tahoma" panose="020B0604030504040204" pitchFamily="34" charset="0"/>
              </a:rPr>
              <a:t>Y</a:t>
            </a:r>
            <a:r>
              <a:rPr lang="tr-TR" sz="1200" b="0" dirty="0">
                <a:latin typeface="Tahoma" panose="020B0604030504040204" pitchFamily="34" charset="0"/>
                <a:ea typeface="Tahoma" panose="020B0604030504040204" pitchFamily="34" charset="0"/>
                <a:cs typeface="Tahoma" panose="020B0604030504040204" pitchFamily="34" charset="0"/>
              </a:rPr>
              <a:t>önetim </a:t>
            </a:r>
            <a:r>
              <a:rPr lang="tr-TR" sz="1200" dirty="0">
                <a:latin typeface="Tahoma" panose="020B0604030504040204" pitchFamily="34" charset="0"/>
                <a:ea typeface="Tahoma" panose="020B0604030504040204" pitchFamily="34" charset="0"/>
                <a:cs typeface="Tahoma" panose="020B0604030504040204" pitchFamily="34" charset="0"/>
              </a:rPr>
              <a:t>K</a:t>
            </a:r>
            <a:r>
              <a:rPr lang="tr-TR" sz="1200" b="0" dirty="0">
                <a:latin typeface="Tahoma" panose="020B0604030504040204" pitchFamily="34" charset="0"/>
                <a:ea typeface="Tahoma" panose="020B0604030504040204" pitchFamily="34" charset="0"/>
                <a:cs typeface="Tahoma" panose="020B0604030504040204" pitchFamily="34" charset="0"/>
              </a:rPr>
              <a:t>urulu’nu seçer.</a:t>
            </a:r>
            <a:endParaRPr lang="en-US" sz="1200" b="0" dirty="0">
              <a:latin typeface="Tahoma" panose="020B0604030504040204" pitchFamily="34" charset="0"/>
              <a:ea typeface="Tahoma" panose="020B0604030504040204" pitchFamily="34" charset="0"/>
              <a:cs typeface="Tahoma" panose="020B0604030504040204" pitchFamily="34" charset="0"/>
            </a:endParaRP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Kulüp üyeleri mali ortak olmadıkları için kurumsal yönetim ve sürdürülebilirliği sağlamak zordur. </a:t>
            </a:r>
          </a:p>
          <a:p>
            <a:pPr marL="171450" lvl="1" indent="-171450">
              <a:lnSpc>
                <a:spcPct val="93000"/>
              </a:lnSpc>
              <a:spcBef>
                <a:spcPts val="300"/>
              </a:spcBef>
              <a:buClr>
                <a:srgbClr val="000000"/>
              </a:buClr>
              <a:buSzPct val="100000"/>
              <a:buFont typeface="Wingdings" panose="05000000000000000000" pitchFamily="2" charset="2"/>
              <a:buChar char="§"/>
            </a:pPr>
            <a:r>
              <a:rPr lang="tr-TR" sz="1200" b="0" dirty="0">
                <a:latin typeface="Tahoma" panose="020B0604030504040204" pitchFamily="34" charset="0"/>
                <a:ea typeface="Tahoma" panose="020B0604030504040204" pitchFamily="34" charset="0"/>
                <a:cs typeface="Tahoma" panose="020B0604030504040204" pitchFamily="34" charset="0"/>
              </a:rPr>
              <a:t>Ana kriter her zaman sportif başarıdır.</a:t>
            </a:r>
            <a:endParaRPr lang="en-US" sz="1200" b="0" dirty="0">
              <a:latin typeface="Tahoma" panose="020B0604030504040204" pitchFamily="34" charset="0"/>
              <a:ea typeface="Tahoma" panose="020B0604030504040204" pitchFamily="34" charset="0"/>
              <a:cs typeface="Tahoma" panose="020B0604030504040204" pitchFamily="34" charset="0"/>
            </a:endParaRPr>
          </a:p>
        </p:txBody>
      </p:sp>
      <p:cxnSp>
        <p:nvCxnSpPr>
          <p:cNvPr id="52" name="VLine"/>
          <p:cNvCxnSpPr/>
          <p:nvPr/>
        </p:nvCxnSpPr>
        <p:spPr>
          <a:xfrm>
            <a:off x="2934363" y="1424611"/>
            <a:ext cx="0" cy="3769092"/>
          </a:xfrm>
          <a:prstGeom prst="line">
            <a:avLst/>
          </a:prstGeom>
          <a:ln w="22225">
            <a:solidFill>
              <a:srgbClr val="A5011C"/>
            </a:solidFill>
          </a:ln>
          <a:effectLst/>
        </p:spPr>
        <p:style>
          <a:lnRef idx="1">
            <a:schemeClr val="accent1"/>
          </a:lnRef>
          <a:fillRef idx="0">
            <a:schemeClr val="accent1"/>
          </a:fillRef>
          <a:effectRef idx="0">
            <a:schemeClr val="accent1"/>
          </a:effectRef>
          <a:fontRef idx="minor">
            <a:schemeClr val="tx1"/>
          </a:fontRef>
        </p:style>
      </p:cxnSp>
      <p:sp>
        <p:nvSpPr>
          <p:cNvPr id="53" name="IsoclesTriangle"/>
          <p:cNvSpPr/>
          <p:nvPr/>
        </p:nvSpPr>
        <p:spPr>
          <a:xfrm rot="5400000">
            <a:off x="2797385" y="3068400"/>
            <a:ext cx="306409" cy="130698"/>
          </a:xfrm>
          <a:prstGeom prst="triangle">
            <a:avLst/>
          </a:prstGeom>
          <a:solidFill>
            <a:srgbClr val="FF9D0B"/>
          </a:solidFill>
          <a:ln w="22225" cmpd="sng">
            <a:solidFill>
              <a:srgbClr val="A5011C"/>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4" name="Rectangle 102"/>
          <p:cNvSpPr/>
          <p:nvPr/>
        </p:nvSpPr>
        <p:spPr>
          <a:xfrm>
            <a:off x="3037560" y="1027359"/>
            <a:ext cx="5998936" cy="4211130"/>
          </a:xfrm>
          <a:prstGeom prst="rect">
            <a:avLst/>
          </a:prstGeom>
          <a:noFill/>
          <a:ln w="9525" cmpd="sng">
            <a:solidFill>
              <a:srgbClr val="A5011C"/>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5" name="Rectangle 105"/>
          <p:cNvSpPr/>
          <p:nvPr/>
        </p:nvSpPr>
        <p:spPr>
          <a:xfrm>
            <a:off x="323528" y="1027358"/>
            <a:ext cx="1263966" cy="4162093"/>
          </a:xfrm>
          <a:prstGeom prst="rect">
            <a:avLst/>
          </a:prstGeom>
          <a:noFill/>
          <a:ln w="9525" cmpd="sng">
            <a:solidFill>
              <a:srgbClr val="A5011C"/>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57" name="VLine"/>
          <p:cNvCxnSpPr/>
          <p:nvPr/>
        </p:nvCxnSpPr>
        <p:spPr>
          <a:xfrm>
            <a:off x="1695332" y="1424611"/>
            <a:ext cx="0" cy="3769092"/>
          </a:xfrm>
          <a:prstGeom prst="line">
            <a:avLst/>
          </a:prstGeom>
          <a:ln w="22225">
            <a:solidFill>
              <a:srgbClr val="A5011C"/>
            </a:solidFill>
          </a:ln>
          <a:effectLst/>
        </p:spPr>
        <p:style>
          <a:lnRef idx="1">
            <a:schemeClr val="accent1"/>
          </a:lnRef>
          <a:fillRef idx="0">
            <a:schemeClr val="accent1"/>
          </a:fillRef>
          <a:effectRef idx="0">
            <a:schemeClr val="accent1"/>
          </a:effectRef>
          <a:fontRef idx="minor">
            <a:schemeClr val="tx1"/>
          </a:fontRef>
        </p:style>
      </p:cxnSp>
      <p:sp>
        <p:nvSpPr>
          <p:cNvPr id="58" name="IsoclesTriangle"/>
          <p:cNvSpPr/>
          <p:nvPr/>
        </p:nvSpPr>
        <p:spPr>
          <a:xfrm rot="16200000" flipH="1">
            <a:off x="1525902" y="3068400"/>
            <a:ext cx="306409" cy="130698"/>
          </a:xfrm>
          <a:prstGeom prst="triangle">
            <a:avLst/>
          </a:prstGeom>
          <a:solidFill>
            <a:srgbClr val="FF9D0B"/>
          </a:solidFill>
          <a:ln w="22225" cmpd="sng">
            <a:solidFill>
              <a:srgbClr val="A5011C"/>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6408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317307"/>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p:cNvSpPr>
            <a:spLocks noGrp="1"/>
          </p:cNvSpPr>
          <p:nvPr>
            <p:ph type="sldNum" sz="quarter" idx="12"/>
          </p:nvPr>
        </p:nvSpPr>
        <p:spPr>
          <a:xfrm>
            <a:off x="6974904" y="6505947"/>
            <a:ext cx="2133600" cy="365125"/>
          </a:xfrm>
        </p:spPr>
        <p:txBody>
          <a:bodyPr/>
          <a:lstStyle/>
          <a:p>
            <a:fld id="{C9DD057A-A4CF-4344-842A-8E8B12E02160}" type="slidenum">
              <a:rPr lang="tr-TR" b="1" smtClean="0">
                <a:solidFill>
                  <a:srgbClr val="FFC000"/>
                </a:solidFill>
              </a:rPr>
              <a:pPr/>
              <a:t>28</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1" name="3 Veri Yer Tutucusu"/>
          <p:cNvSpPr txBox="1">
            <a:spLocks/>
          </p:cNvSpPr>
          <p:nvPr/>
        </p:nvSpPr>
        <p:spPr>
          <a:xfrm>
            <a:off x="4355976" y="6428854"/>
            <a:ext cx="4464496" cy="365125"/>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Manchester United Vaka</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Analizi</a:t>
            </a:r>
            <a:endPar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p:cNvSpPr>
            <a:spLocks noGrp="1"/>
          </p:cNvSpPr>
          <p:nvPr>
            <p:ph idx="1"/>
          </p:nvPr>
        </p:nvSpPr>
        <p:spPr>
          <a:xfrm>
            <a:off x="98598" y="-27384"/>
            <a:ext cx="8649866" cy="576064"/>
          </a:xfrm>
        </p:spPr>
        <p:txBody>
          <a:bodyPr>
            <a:normAutofit fontScale="62500" lnSpcReduction="20000"/>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Manchester </a:t>
            </a:r>
            <a:r>
              <a:rPr lang="en-US" sz="2800" b="1" dirty="0" err="1">
                <a:solidFill>
                  <a:srgbClr val="FFCC00"/>
                </a:solidFill>
                <a:latin typeface="Tahoma" panose="020B0604030504040204" pitchFamily="34" charset="0"/>
                <a:ea typeface="Tahoma" panose="020B0604030504040204" pitchFamily="34" charset="0"/>
                <a:cs typeface="Tahoma" panose="020B0604030504040204" pitchFamily="34" charset="0"/>
              </a:rPr>
              <a:t>United’ın</a:t>
            </a: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 </a:t>
            </a:r>
            <a:r>
              <a:rPr lang="tr-TR" sz="2800" b="1" dirty="0">
                <a:solidFill>
                  <a:srgbClr val="FFCC00"/>
                </a:solidFill>
                <a:latin typeface="Tahoma" panose="020B0604030504040204" pitchFamily="34" charset="0"/>
                <a:ea typeface="Tahoma" panose="020B0604030504040204" pitchFamily="34" charset="0"/>
                <a:cs typeface="Tahoma" panose="020B0604030504040204" pitchFamily="34" charset="0"/>
              </a:rPr>
              <a:t>6 Temel Stratejik Hedefi Vardır ve Başarısı Bunları Uygulamasından Gelir</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 Box 15"/>
          <p:cNvSpPr txBox="1">
            <a:spLocks noChangeArrowheads="1"/>
          </p:cNvSpPr>
          <p:nvPr/>
        </p:nvSpPr>
        <p:spPr bwMode="auto">
          <a:xfrm>
            <a:off x="47625" y="6021288"/>
            <a:ext cx="88995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63500" rIns="63500" bIns="63500" anchor="b">
            <a:spAutoFit/>
          </a:bodyPr>
          <a:lstStyle>
            <a:lvl1pPr marL="457200" indent="-457200" eaLnBrk="0" hangingPunct="0">
              <a:spcBef>
                <a:spcPct val="20000"/>
              </a:spcBef>
              <a:buChar char="•"/>
              <a:tabLst>
                <a:tab pos="377825" algn="l"/>
                <a:tab pos="534988" algn="l"/>
              </a:tabLst>
              <a:defRPr sz="3200">
                <a:solidFill>
                  <a:schemeClr val="tx1"/>
                </a:solidFill>
                <a:latin typeface="Century Gothic" pitchFamily="34" charset="0"/>
              </a:defRPr>
            </a:lvl1pPr>
            <a:lvl2pPr marL="742950" indent="-285750" eaLnBrk="0" hangingPunct="0">
              <a:spcBef>
                <a:spcPct val="20000"/>
              </a:spcBef>
              <a:buChar char="–"/>
              <a:tabLst>
                <a:tab pos="377825" algn="l"/>
                <a:tab pos="534988" algn="l"/>
              </a:tabLst>
              <a:defRPr sz="2800">
                <a:solidFill>
                  <a:schemeClr val="tx1"/>
                </a:solidFill>
                <a:latin typeface="Century Gothic" pitchFamily="34" charset="0"/>
              </a:defRPr>
            </a:lvl2pPr>
            <a:lvl3pPr marL="1143000" indent="-228600" eaLnBrk="0" hangingPunct="0">
              <a:spcBef>
                <a:spcPct val="20000"/>
              </a:spcBef>
              <a:buChar char="•"/>
              <a:tabLst>
                <a:tab pos="377825" algn="l"/>
                <a:tab pos="534988" algn="l"/>
              </a:tabLst>
              <a:defRPr sz="2400">
                <a:solidFill>
                  <a:schemeClr val="tx1"/>
                </a:solidFill>
                <a:latin typeface="Century Gothic" pitchFamily="34" charset="0"/>
              </a:defRPr>
            </a:lvl3pPr>
            <a:lvl4pPr marL="1600200" indent="-228600" eaLnBrk="0" hangingPunct="0">
              <a:spcBef>
                <a:spcPct val="20000"/>
              </a:spcBef>
              <a:buChar char="–"/>
              <a:tabLst>
                <a:tab pos="377825" algn="l"/>
                <a:tab pos="534988" algn="l"/>
              </a:tabLst>
              <a:defRPr sz="2000">
                <a:solidFill>
                  <a:schemeClr val="tx1"/>
                </a:solidFill>
                <a:latin typeface="Century Gothic" pitchFamily="34" charset="0"/>
              </a:defRPr>
            </a:lvl4pPr>
            <a:lvl5pPr marL="2057400" indent="-228600" eaLnBrk="0" hangingPunct="0">
              <a:spcBef>
                <a:spcPct val="20000"/>
              </a:spcBef>
              <a:buChar char="»"/>
              <a:tabLst>
                <a:tab pos="377825" algn="l"/>
                <a:tab pos="534988" algn="l"/>
              </a:tabLst>
              <a:defRPr sz="2000">
                <a:solidFill>
                  <a:schemeClr val="tx1"/>
                </a:solidFill>
                <a:latin typeface="Century Gothic" pitchFamily="34" charset="0"/>
              </a:defRPr>
            </a:lvl5pPr>
            <a:lvl6pPr marL="25146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6pPr>
            <a:lvl7pPr marL="29718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7pPr>
            <a:lvl8pPr marL="34290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8pPr>
            <a:lvl9pPr marL="38862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9pPr>
          </a:lstStyle>
          <a:p>
            <a:pPr eaLnBrk="1" hangingPunct="1">
              <a:spcBef>
                <a:spcPct val="0"/>
              </a:spcBef>
              <a:buFontTx/>
              <a:buNone/>
            </a:pPr>
            <a:r>
              <a:rPr lang="tr-TR" altLang="en-US" sz="900" dirty="0">
                <a:latin typeface="Tahoma" panose="020B0604030504040204" pitchFamily="34" charset="0"/>
                <a:ea typeface="Tahoma" panose="020B0604030504040204" pitchFamily="34" charset="0"/>
                <a:cs typeface="Tahoma" panose="020B0604030504040204" pitchFamily="34" charset="0"/>
              </a:rPr>
              <a:t>Kaynak: Deloitte Football Money League 2007,Deloitte Annual Review of Football Finances 2007, University of Wisconsin-Madison Manchester United Case, Takım Analizi </a:t>
            </a:r>
            <a:endParaRPr lang="en-US" altLang="en-US" sz="900"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17"/>
          <p:cNvSpPr>
            <a:spLocks noChangeAspect="1" noChangeArrowheads="1"/>
          </p:cNvSpPr>
          <p:nvPr/>
        </p:nvSpPr>
        <p:spPr bwMode="auto">
          <a:xfrm>
            <a:off x="504825" y="620688"/>
            <a:ext cx="2725738" cy="560388"/>
          </a:xfrm>
          <a:prstGeom prst="rect">
            <a:avLst/>
          </a:prstGeom>
          <a:solidFill>
            <a:srgbClr val="FFC000"/>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600" b="1" dirty="0">
                <a:solidFill>
                  <a:srgbClr val="C00000"/>
                </a:solidFill>
                <a:latin typeface="Tahoma" panose="020B0604030504040204" pitchFamily="34" charset="0"/>
                <a:ea typeface="Tahoma" panose="020B0604030504040204" pitchFamily="34" charset="0"/>
                <a:cs typeface="Tahoma" panose="020B0604030504040204" pitchFamily="34" charset="0"/>
              </a:rPr>
              <a:t>Hedef</a:t>
            </a:r>
          </a:p>
        </p:txBody>
      </p:sp>
      <p:sp>
        <p:nvSpPr>
          <p:cNvPr id="23" name="Rectangle 18"/>
          <p:cNvSpPr>
            <a:spLocks noChangeAspect="1" noChangeArrowheads="1"/>
          </p:cNvSpPr>
          <p:nvPr/>
        </p:nvSpPr>
        <p:spPr bwMode="auto">
          <a:xfrm>
            <a:off x="3216275" y="620688"/>
            <a:ext cx="2725738" cy="560388"/>
          </a:xfrm>
          <a:prstGeom prst="rect">
            <a:avLst/>
          </a:prstGeom>
          <a:solidFill>
            <a:srgbClr val="FFC000"/>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600" b="1">
                <a:solidFill>
                  <a:srgbClr val="C00000"/>
                </a:solidFill>
                <a:latin typeface="Tahoma" panose="020B0604030504040204" pitchFamily="34" charset="0"/>
                <a:ea typeface="Tahoma" panose="020B0604030504040204" pitchFamily="34" charset="0"/>
                <a:cs typeface="Tahoma" panose="020B0604030504040204" pitchFamily="34" charset="0"/>
              </a:rPr>
              <a:t>Bazı Adımlar</a:t>
            </a:r>
          </a:p>
        </p:txBody>
      </p:sp>
      <p:sp>
        <p:nvSpPr>
          <p:cNvPr id="24" name="Rectangle 19"/>
          <p:cNvSpPr>
            <a:spLocks noChangeAspect="1" noChangeArrowheads="1"/>
          </p:cNvSpPr>
          <p:nvPr/>
        </p:nvSpPr>
        <p:spPr bwMode="auto">
          <a:xfrm>
            <a:off x="5940425" y="620688"/>
            <a:ext cx="2725738" cy="560388"/>
          </a:xfrm>
          <a:prstGeom prst="rect">
            <a:avLst/>
          </a:prstGeom>
          <a:solidFill>
            <a:srgbClr val="FFC000"/>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600" b="1">
                <a:solidFill>
                  <a:srgbClr val="C00000"/>
                </a:solidFill>
                <a:latin typeface="Tahoma" panose="020B0604030504040204" pitchFamily="34" charset="0"/>
                <a:ea typeface="Tahoma" panose="020B0604030504040204" pitchFamily="34" charset="0"/>
                <a:cs typeface="Tahoma" panose="020B0604030504040204" pitchFamily="34" charset="0"/>
              </a:rPr>
              <a:t>Sonuçlar</a:t>
            </a:r>
          </a:p>
        </p:txBody>
      </p:sp>
      <p:sp>
        <p:nvSpPr>
          <p:cNvPr id="25" name="Rectangle 20"/>
          <p:cNvSpPr>
            <a:spLocks noChangeAspect="1" noChangeArrowheads="1"/>
          </p:cNvSpPr>
          <p:nvPr/>
        </p:nvSpPr>
        <p:spPr bwMode="auto">
          <a:xfrm>
            <a:off x="504825" y="1179488"/>
            <a:ext cx="2725738" cy="768350"/>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dirty="0">
                <a:latin typeface="Tahoma" panose="020B0604030504040204" pitchFamily="34" charset="0"/>
                <a:ea typeface="Tahoma" panose="020B0604030504040204" pitchFamily="34" charset="0"/>
                <a:cs typeface="Tahoma" panose="020B0604030504040204" pitchFamily="34" charset="0"/>
              </a:rPr>
              <a:t>Sahada başarı</a:t>
            </a:r>
          </a:p>
        </p:txBody>
      </p:sp>
      <p:sp>
        <p:nvSpPr>
          <p:cNvPr id="26" name="Rectangle 21"/>
          <p:cNvSpPr>
            <a:spLocks noChangeAspect="1" noChangeArrowheads="1"/>
          </p:cNvSpPr>
          <p:nvPr/>
        </p:nvSpPr>
        <p:spPr bwMode="auto">
          <a:xfrm>
            <a:off x="504825" y="2701901"/>
            <a:ext cx="2725738" cy="766762"/>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dirty="0">
                <a:latin typeface="Tahoma" panose="020B0604030504040204" pitchFamily="34" charset="0"/>
                <a:ea typeface="Tahoma" panose="020B0604030504040204" pitchFamily="34" charset="0"/>
                <a:cs typeface="Tahoma" panose="020B0604030504040204" pitchFamily="34" charset="0"/>
              </a:rPr>
              <a:t>Küresel Markadan </a:t>
            </a:r>
          </a:p>
          <a:p>
            <a:pPr algn="ctr" eaLnBrk="1" hangingPunct="1">
              <a:spcBef>
                <a:spcPct val="0"/>
              </a:spcBef>
              <a:buFontTx/>
              <a:buNone/>
            </a:pPr>
            <a:r>
              <a:rPr lang="tr-TR" altLang="en-US" sz="1200" b="1" dirty="0">
                <a:latin typeface="Tahoma" panose="020B0604030504040204" pitchFamily="34" charset="0"/>
                <a:ea typeface="Tahoma" panose="020B0604030504040204" pitchFamily="34" charset="0"/>
                <a:cs typeface="Tahoma" panose="020B0604030504040204" pitchFamily="34" charset="0"/>
              </a:rPr>
              <a:t>Maksimum Yararlanmak</a:t>
            </a:r>
          </a:p>
        </p:txBody>
      </p:sp>
      <p:sp>
        <p:nvSpPr>
          <p:cNvPr id="27" name="Rectangle 22"/>
          <p:cNvSpPr>
            <a:spLocks noChangeAspect="1" noChangeArrowheads="1"/>
          </p:cNvSpPr>
          <p:nvPr/>
        </p:nvSpPr>
        <p:spPr bwMode="auto">
          <a:xfrm>
            <a:off x="504825" y="3454376"/>
            <a:ext cx="2725738" cy="862012"/>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dirty="0">
                <a:latin typeface="Tahoma" panose="020B0604030504040204" pitchFamily="34" charset="0"/>
                <a:ea typeface="Tahoma" panose="020B0604030504040204" pitchFamily="34" charset="0"/>
                <a:cs typeface="Tahoma" panose="020B0604030504040204" pitchFamily="34" charset="0"/>
              </a:rPr>
              <a:t>Medyadan </a:t>
            </a:r>
          </a:p>
          <a:p>
            <a:pPr algn="ctr" eaLnBrk="1" hangingPunct="1">
              <a:spcBef>
                <a:spcPct val="0"/>
              </a:spcBef>
              <a:buFontTx/>
              <a:buNone/>
            </a:pPr>
            <a:r>
              <a:rPr lang="tr-TR" altLang="en-US" sz="1200" b="1" dirty="0">
                <a:latin typeface="Tahoma" panose="020B0604030504040204" pitchFamily="34" charset="0"/>
                <a:ea typeface="Tahoma" panose="020B0604030504040204" pitchFamily="34" charset="0"/>
                <a:cs typeface="Tahoma" panose="020B0604030504040204" pitchFamily="34" charset="0"/>
              </a:rPr>
              <a:t>Maksimum Yararlanmak</a:t>
            </a:r>
          </a:p>
        </p:txBody>
      </p:sp>
      <p:sp>
        <p:nvSpPr>
          <p:cNvPr id="28" name="Rectangle 23"/>
          <p:cNvSpPr>
            <a:spLocks noChangeAspect="1" noChangeArrowheads="1"/>
          </p:cNvSpPr>
          <p:nvPr/>
        </p:nvSpPr>
        <p:spPr bwMode="auto">
          <a:xfrm>
            <a:off x="504825" y="4303688"/>
            <a:ext cx="2725738" cy="769938"/>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dirty="0">
                <a:latin typeface="Tahoma" panose="020B0604030504040204" pitchFamily="34" charset="0"/>
                <a:ea typeface="Tahoma" panose="020B0604030504040204" pitchFamily="34" charset="0"/>
                <a:cs typeface="Tahoma" panose="020B0604030504040204" pitchFamily="34" charset="0"/>
              </a:rPr>
              <a:t>Old Trafford’dan </a:t>
            </a:r>
          </a:p>
          <a:p>
            <a:pPr algn="ctr" eaLnBrk="1" hangingPunct="1">
              <a:spcBef>
                <a:spcPct val="0"/>
              </a:spcBef>
              <a:buFontTx/>
              <a:buNone/>
            </a:pPr>
            <a:r>
              <a:rPr lang="tr-TR" altLang="en-US" sz="1200" b="1" dirty="0">
                <a:latin typeface="Tahoma" panose="020B0604030504040204" pitchFamily="34" charset="0"/>
                <a:ea typeface="Tahoma" panose="020B0604030504040204" pitchFamily="34" charset="0"/>
                <a:cs typeface="Tahoma" panose="020B0604030504040204" pitchFamily="34" charset="0"/>
              </a:rPr>
              <a:t>Maksimum Yararlanmak</a:t>
            </a:r>
          </a:p>
        </p:txBody>
      </p:sp>
      <p:sp>
        <p:nvSpPr>
          <p:cNvPr id="29" name="Rectangle 24"/>
          <p:cNvSpPr>
            <a:spLocks noChangeAspect="1" noChangeArrowheads="1"/>
          </p:cNvSpPr>
          <p:nvPr/>
        </p:nvSpPr>
        <p:spPr bwMode="auto">
          <a:xfrm>
            <a:off x="504825" y="5057751"/>
            <a:ext cx="2725738" cy="833437"/>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dirty="0">
                <a:latin typeface="Tahoma" panose="020B0604030504040204" pitchFamily="34" charset="0"/>
                <a:ea typeface="Tahoma" panose="020B0604030504040204" pitchFamily="34" charset="0"/>
                <a:cs typeface="Tahoma" panose="020B0604030504040204" pitchFamily="34" charset="0"/>
              </a:rPr>
              <a:t>Maliyet Yönetimi</a:t>
            </a:r>
          </a:p>
        </p:txBody>
      </p:sp>
      <p:sp>
        <p:nvSpPr>
          <p:cNvPr id="30" name="Rectangle 25"/>
          <p:cNvSpPr>
            <a:spLocks noChangeAspect="1" noChangeArrowheads="1"/>
          </p:cNvSpPr>
          <p:nvPr/>
        </p:nvSpPr>
        <p:spPr bwMode="auto">
          <a:xfrm>
            <a:off x="504825" y="1944663"/>
            <a:ext cx="2725738" cy="768350"/>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dirty="0">
                <a:latin typeface="Tahoma" panose="020B0604030504040204" pitchFamily="34" charset="0"/>
                <a:ea typeface="Tahoma" panose="020B0604030504040204" pitchFamily="34" charset="0"/>
                <a:cs typeface="Tahoma" panose="020B0604030504040204" pitchFamily="34" charset="0"/>
              </a:rPr>
              <a:t>Taraftara Müşteri Gibi Davranmak</a:t>
            </a:r>
          </a:p>
        </p:txBody>
      </p:sp>
      <p:sp>
        <p:nvSpPr>
          <p:cNvPr id="31" name="Rectangle 26"/>
          <p:cNvSpPr>
            <a:spLocks noChangeAspect="1" noChangeArrowheads="1"/>
          </p:cNvSpPr>
          <p:nvPr/>
        </p:nvSpPr>
        <p:spPr bwMode="auto">
          <a:xfrm>
            <a:off x="3216275" y="1179488"/>
            <a:ext cx="2725738" cy="768350"/>
          </a:xfrm>
          <a:prstGeom prst="rect">
            <a:avLst/>
          </a:prstGeom>
          <a:solidFill>
            <a:schemeClr val="bg1"/>
          </a:solidFill>
          <a:ln w="9525" algn="ctr">
            <a:solidFill>
              <a:schemeClr val="tx1"/>
            </a:solidFill>
            <a:miter lim="800000"/>
            <a:headEnd/>
            <a:tailEnd/>
          </a:ln>
        </p:spPr>
        <p:txBody>
          <a:bodyPr anchor="ctr"/>
          <a:lstStyle/>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Altyapıya önem</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Avrupa’da öne çıkan genç oyunculara yatırım</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Sık kadro revizyonları</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Güçlü oyuncu izleme takımları</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İyi teknik kadro</a:t>
            </a:r>
          </a:p>
        </p:txBody>
      </p:sp>
      <p:sp>
        <p:nvSpPr>
          <p:cNvPr id="32" name="Rectangle 27"/>
          <p:cNvSpPr>
            <a:spLocks noChangeAspect="1" noChangeArrowheads="1"/>
          </p:cNvSpPr>
          <p:nvPr/>
        </p:nvSpPr>
        <p:spPr bwMode="auto">
          <a:xfrm>
            <a:off x="3216275" y="2701901"/>
            <a:ext cx="2725738" cy="766762"/>
          </a:xfrm>
          <a:prstGeom prst="rect">
            <a:avLst/>
          </a:prstGeom>
          <a:solidFill>
            <a:schemeClr val="bg1"/>
          </a:solidFill>
          <a:ln w="9525" algn="ctr">
            <a:solidFill>
              <a:schemeClr val="tx1"/>
            </a:solidFill>
            <a:miter lim="800000"/>
            <a:headEnd/>
            <a:tailEnd/>
          </a:ln>
        </p:spPr>
        <p:txBody>
          <a:bodyPr anchor="ctr"/>
          <a:lstStyle/>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Çeşitli ülkelerde (Asya, Ortadoğu, ABD, Britanya) Süperstorelar</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Yankees ile ABD’de dağıtım anlaşması</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Fransa, Hong Kong, ABD’de futbol okulları</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Asya ve ABD odaklı hazırlık kampı turları (Çin-Japonya-Tayland)</a:t>
            </a:r>
          </a:p>
        </p:txBody>
      </p:sp>
      <p:sp>
        <p:nvSpPr>
          <p:cNvPr id="33" name="Rectangle 28"/>
          <p:cNvSpPr>
            <a:spLocks noChangeAspect="1" noChangeArrowheads="1"/>
          </p:cNvSpPr>
          <p:nvPr/>
        </p:nvSpPr>
        <p:spPr bwMode="auto">
          <a:xfrm>
            <a:off x="3216275" y="3454376"/>
            <a:ext cx="2725738" cy="860425"/>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marL="87313" indent="-87313" eaLnBrk="1" hangingPunct="1">
              <a:spcBef>
                <a:spcPct val="0"/>
              </a:spcBef>
              <a:buFont typeface="Wingdings" panose="05000000000000000000" pitchFamily="2" charset="2"/>
              <a:buChar char="§"/>
            </a:pPr>
            <a:r>
              <a:rPr lang="tr-TR" altLang="en-US" sz="800" dirty="0">
                <a:latin typeface="Tahoma" panose="020B0604030504040204" pitchFamily="34" charset="0"/>
                <a:ea typeface="Tahoma" panose="020B0604030504040204" pitchFamily="34" charset="0"/>
                <a:cs typeface="Tahoma" panose="020B0604030504040204" pitchFamily="34" charset="0"/>
              </a:rPr>
              <a:t>MUTV (BSkyB ile ortak şifreli TV)</a:t>
            </a:r>
          </a:p>
          <a:p>
            <a:pPr marL="87313" indent="-87313" eaLnBrk="1" hangingPunct="1">
              <a:spcBef>
                <a:spcPct val="0"/>
              </a:spcBef>
              <a:buFont typeface="Wingdings" panose="05000000000000000000" pitchFamily="2" charset="2"/>
              <a:buChar char="§"/>
            </a:pPr>
            <a:r>
              <a:rPr lang="tr-TR" altLang="en-US" sz="800" dirty="0">
                <a:latin typeface="Tahoma" panose="020B0604030504040204" pitchFamily="34" charset="0"/>
                <a:ea typeface="Tahoma" panose="020B0604030504040204" pitchFamily="34" charset="0"/>
                <a:cs typeface="Tahoma" panose="020B0604030504040204" pitchFamily="34" charset="0"/>
              </a:rPr>
              <a:t>MU interaktif web siteleri (İngilizce ve Çince)</a:t>
            </a:r>
          </a:p>
          <a:p>
            <a:pPr marL="87313" indent="-87313" eaLnBrk="1" hangingPunct="1">
              <a:spcBef>
                <a:spcPct val="0"/>
              </a:spcBef>
              <a:buFont typeface="Wingdings" panose="05000000000000000000" pitchFamily="2" charset="2"/>
              <a:buChar char="§"/>
            </a:pPr>
            <a:r>
              <a:rPr lang="tr-TR" altLang="en-US" sz="800" dirty="0">
                <a:latin typeface="Tahoma" panose="020B0604030504040204" pitchFamily="34" charset="0"/>
                <a:ea typeface="Tahoma" panose="020B0604030504040204" pitchFamily="34" charset="0"/>
                <a:cs typeface="Tahoma" panose="020B0604030504040204" pitchFamily="34" charset="0"/>
              </a:rPr>
              <a:t>MU mobile (Vodafone ile ortak)</a:t>
            </a:r>
          </a:p>
          <a:p>
            <a:pPr marL="87313" indent="-87313" eaLnBrk="1" hangingPunct="1">
              <a:spcBef>
                <a:spcPct val="0"/>
              </a:spcBef>
              <a:buFont typeface="Wingdings" panose="05000000000000000000" pitchFamily="2" charset="2"/>
              <a:buChar char="§"/>
            </a:pPr>
            <a:r>
              <a:rPr lang="tr-TR" altLang="en-US" sz="800" dirty="0">
                <a:latin typeface="Tahoma" panose="020B0604030504040204" pitchFamily="34" charset="0"/>
                <a:ea typeface="Tahoma" panose="020B0604030504040204" pitchFamily="34" charset="0"/>
                <a:cs typeface="Tahoma" panose="020B0604030504040204" pitchFamily="34" charset="0"/>
              </a:rPr>
              <a:t>MU Direct (Direkt ürün satışı)</a:t>
            </a:r>
          </a:p>
        </p:txBody>
      </p:sp>
      <p:sp>
        <p:nvSpPr>
          <p:cNvPr id="34" name="Rectangle 29"/>
          <p:cNvSpPr>
            <a:spLocks noChangeAspect="1" noChangeArrowheads="1"/>
          </p:cNvSpPr>
          <p:nvPr/>
        </p:nvSpPr>
        <p:spPr bwMode="auto">
          <a:xfrm>
            <a:off x="3216275" y="4303688"/>
            <a:ext cx="2795884" cy="769938"/>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marL="87313" indent="-87313" eaLnBrk="1" hangingPunct="1">
              <a:spcBef>
                <a:spcPct val="0"/>
              </a:spcBef>
              <a:buFont typeface="Wingdings" panose="05000000000000000000" pitchFamily="2" charset="2"/>
              <a:buChar char="§"/>
            </a:pPr>
            <a:r>
              <a:rPr lang="tr-TR" altLang="en-US" sz="800" dirty="0">
                <a:latin typeface="Tahoma" panose="020B0604030504040204" pitchFamily="34" charset="0"/>
                <a:ea typeface="Tahoma" panose="020B0604030504040204" pitchFamily="34" charset="0"/>
                <a:cs typeface="Tahoma" panose="020B0604030504040204" pitchFamily="34" charset="0"/>
              </a:rPr>
              <a:t>100% doluluk oranı; localardan geçen yıl </a:t>
            </a:r>
            <a:r>
              <a:rPr lang="en-US" altLang="en-US" sz="800" dirty="0">
                <a:latin typeface="Tahoma" panose="020B0604030504040204" pitchFamily="34" charset="0"/>
                <a:ea typeface="Tahoma" panose="020B0604030504040204" pitchFamily="34" charset="0"/>
                <a:cs typeface="Tahoma" panose="020B0604030504040204" pitchFamily="34" charset="0"/>
              </a:rPr>
              <a:t>£</a:t>
            </a:r>
            <a:r>
              <a:rPr lang="tr-TR" altLang="en-US" sz="800" dirty="0">
                <a:latin typeface="Tahoma" panose="020B0604030504040204" pitchFamily="34" charset="0"/>
                <a:ea typeface="Tahoma" panose="020B0604030504040204" pitchFamily="34" charset="0"/>
                <a:cs typeface="Tahoma" panose="020B0604030504040204" pitchFamily="34" charset="0"/>
              </a:rPr>
              <a:t>12 mn; özel catering hizmeti (</a:t>
            </a:r>
            <a:r>
              <a:rPr lang="en-US" altLang="en-US" sz="800" dirty="0">
                <a:latin typeface="Tahoma" panose="020B0604030504040204" pitchFamily="34" charset="0"/>
                <a:ea typeface="Tahoma" panose="020B0604030504040204" pitchFamily="34" charset="0"/>
                <a:cs typeface="Tahoma" panose="020B0604030504040204" pitchFamily="34" charset="0"/>
              </a:rPr>
              <a:t>£</a:t>
            </a:r>
            <a:r>
              <a:rPr lang="tr-TR" altLang="en-US" sz="800" dirty="0">
                <a:latin typeface="Tahoma" panose="020B0604030504040204" pitchFamily="34" charset="0"/>
                <a:ea typeface="Tahoma" panose="020B0604030504040204" pitchFamily="34" charset="0"/>
                <a:cs typeface="Tahoma" panose="020B0604030504040204" pitchFamily="34" charset="0"/>
              </a:rPr>
              <a:t>4 mn); maç dışı davetler ve catering (</a:t>
            </a:r>
            <a:r>
              <a:rPr lang="en-US" altLang="en-US" sz="800" dirty="0">
                <a:latin typeface="Tahoma" panose="020B0604030504040204" pitchFamily="34" charset="0"/>
                <a:ea typeface="Tahoma" panose="020B0604030504040204" pitchFamily="34" charset="0"/>
                <a:cs typeface="Tahoma" panose="020B0604030504040204" pitchFamily="34" charset="0"/>
              </a:rPr>
              <a:t>£</a:t>
            </a:r>
            <a:r>
              <a:rPr lang="tr-TR" altLang="en-US" sz="800" dirty="0">
                <a:latin typeface="Tahoma" panose="020B0604030504040204" pitchFamily="34" charset="0"/>
                <a:ea typeface="Tahoma" panose="020B0604030504040204" pitchFamily="34" charset="0"/>
                <a:cs typeface="Tahoma" panose="020B0604030504040204" pitchFamily="34" charset="0"/>
              </a:rPr>
              <a:t>3 mn)</a:t>
            </a:r>
          </a:p>
          <a:p>
            <a:pPr marL="87313" indent="-87313" eaLnBrk="1" hangingPunct="1">
              <a:spcBef>
                <a:spcPct val="0"/>
              </a:spcBef>
              <a:buFont typeface="Wingdings" panose="05000000000000000000" pitchFamily="2" charset="2"/>
              <a:buChar char="§"/>
            </a:pPr>
            <a:r>
              <a:rPr lang="tr-TR" altLang="en-US" sz="800" dirty="0">
                <a:latin typeface="Tahoma" panose="020B0604030504040204" pitchFamily="34" charset="0"/>
                <a:ea typeface="Tahoma" panose="020B0604030504040204" pitchFamily="34" charset="0"/>
                <a:cs typeface="Tahoma" panose="020B0604030504040204" pitchFamily="34" charset="0"/>
              </a:rPr>
              <a:t>Maç dışı günler özel stad ve müze turları (04te 235,000 kişi ziyaret etti) ; maçlar için özel tur paketleri</a:t>
            </a:r>
          </a:p>
          <a:p>
            <a:pPr marL="87313" indent="-87313" eaLnBrk="1" hangingPunct="1">
              <a:spcBef>
                <a:spcPct val="0"/>
              </a:spcBef>
              <a:buFont typeface="Wingdings" panose="05000000000000000000" pitchFamily="2" charset="2"/>
              <a:buChar char="§"/>
            </a:pPr>
            <a:r>
              <a:rPr lang="tr-TR" altLang="en-US" sz="800" dirty="0">
                <a:latin typeface="Tahoma" panose="020B0604030504040204" pitchFamily="34" charset="0"/>
                <a:ea typeface="Tahoma" panose="020B0604030504040204" pitchFamily="34" charset="0"/>
                <a:cs typeface="Tahoma" panose="020B0604030504040204" pitchFamily="34" charset="0"/>
              </a:rPr>
              <a:t>Digital reklam panoları, saha içi reklam yönetimi</a:t>
            </a:r>
          </a:p>
        </p:txBody>
      </p:sp>
      <p:sp>
        <p:nvSpPr>
          <p:cNvPr id="35" name="Rectangle 30"/>
          <p:cNvSpPr>
            <a:spLocks noChangeAspect="1" noChangeArrowheads="1"/>
          </p:cNvSpPr>
          <p:nvPr/>
        </p:nvSpPr>
        <p:spPr bwMode="auto">
          <a:xfrm>
            <a:off x="3216275" y="5057751"/>
            <a:ext cx="2725738" cy="833437"/>
          </a:xfrm>
          <a:prstGeom prst="rect">
            <a:avLst/>
          </a:prstGeom>
          <a:solidFill>
            <a:schemeClr val="bg1"/>
          </a:solidFill>
          <a:ln w="9525" algn="ctr">
            <a:solidFill>
              <a:schemeClr val="tx1"/>
            </a:solidFill>
            <a:miter lim="800000"/>
            <a:headEnd/>
            <a:tailEnd/>
          </a:ln>
        </p:spPr>
        <p:txBody>
          <a:bodyPr anchor="ctr"/>
          <a:lstStyle/>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Kulüp altyapısına önem veriyor ve dünya yıldızları yetiştiriyor (Giggs, Beckham, Scholes)</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Büyük transferler yapılıyor ama hep genç ve gelişme potansiyeli yüksek oyuncular (Ronaldo, Rooney, Nani, Anderson)</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Oyuncu maliyet yapısını bozmaktaysa yada iyi bir teklif varsa gönderiliyor ( Beckham, Stam, Nistelroy)</a:t>
            </a:r>
          </a:p>
        </p:txBody>
      </p:sp>
      <p:sp>
        <p:nvSpPr>
          <p:cNvPr id="36" name="Rectangle 31"/>
          <p:cNvSpPr>
            <a:spLocks noChangeAspect="1" noChangeArrowheads="1"/>
          </p:cNvSpPr>
          <p:nvPr/>
        </p:nvSpPr>
        <p:spPr bwMode="auto">
          <a:xfrm>
            <a:off x="3216274" y="1944663"/>
            <a:ext cx="2939902" cy="768350"/>
          </a:xfrm>
          <a:prstGeom prst="rect">
            <a:avLst/>
          </a:prstGeom>
          <a:solidFill>
            <a:schemeClr val="bg1"/>
          </a:solidFill>
          <a:ln w="9525" algn="ctr">
            <a:solidFill>
              <a:schemeClr val="tx1"/>
            </a:solidFill>
            <a:miter lim="800000"/>
            <a:headEnd/>
            <a:tailEnd/>
          </a:ln>
        </p:spPr>
        <p:txBody>
          <a:bodyPr anchor="ctr"/>
          <a:lstStyle/>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Ortaklıklar ile lisanslı ürün pazarlama (Nike)</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Müşteri ilişkileri veri tabanı</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One United taraftar kartı (200,000 üye)</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Cafe, restoran, seyahat servisleri, MU Finance (125,000 kredi kartı üyesi, sigorta, mortgage, kredi hizmetleri)</a:t>
            </a:r>
          </a:p>
          <a:p>
            <a:pPr marL="87313" indent="-87313">
              <a:buFont typeface="Wingdings" panose="05000000000000000000" pitchFamily="2" charset="2"/>
              <a:buChar char="§"/>
              <a:defRPr/>
            </a:pPr>
            <a:r>
              <a:rPr lang="tr-TR" sz="800" dirty="0">
                <a:latin typeface="Tahoma" panose="020B0604030504040204" pitchFamily="34" charset="0"/>
                <a:ea typeface="Tahoma" panose="020B0604030504040204" pitchFamily="34" charset="0"/>
                <a:cs typeface="Tahoma" panose="020B0604030504040204" pitchFamily="34" charset="0"/>
              </a:rPr>
              <a:t>Sponsorluk faaliyetleri</a:t>
            </a:r>
          </a:p>
        </p:txBody>
      </p:sp>
      <p:sp>
        <p:nvSpPr>
          <p:cNvPr id="37" name="Rectangle 32"/>
          <p:cNvSpPr>
            <a:spLocks noChangeAspect="1" noChangeArrowheads="1"/>
          </p:cNvSpPr>
          <p:nvPr/>
        </p:nvSpPr>
        <p:spPr bwMode="auto">
          <a:xfrm>
            <a:off x="5940425" y="1179488"/>
            <a:ext cx="2725738" cy="768350"/>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900">
                <a:latin typeface="Tahoma" panose="020B0604030504040204" pitchFamily="34" charset="0"/>
                <a:ea typeface="Tahoma" panose="020B0604030504040204" pitchFamily="34" charset="0"/>
                <a:cs typeface="Tahoma" panose="020B0604030504040204" pitchFamily="34" charset="0"/>
              </a:rPr>
              <a:t>Son 10 sezonda 6 lig şampiyonluğu; 3 FA kupası; 1 lig kupası; 1 Şampiyonlar Ligi Kupası; 1 Kıtalararası Kupa</a:t>
            </a:r>
          </a:p>
        </p:txBody>
      </p:sp>
      <p:sp>
        <p:nvSpPr>
          <p:cNvPr id="38" name="Rectangle 33"/>
          <p:cNvSpPr>
            <a:spLocks noChangeAspect="1" noChangeArrowheads="1"/>
          </p:cNvSpPr>
          <p:nvPr/>
        </p:nvSpPr>
        <p:spPr bwMode="auto">
          <a:xfrm>
            <a:off x="5940425" y="2701901"/>
            <a:ext cx="2725738" cy="766762"/>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900">
                <a:latin typeface="Tahoma" panose="020B0604030504040204" pitchFamily="34" charset="0"/>
                <a:ea typeface="Tahoma" panose="020B0604030504040204" pitchFamily="34" charset="0"/>
                <a:cs typeface="Tahoma" panose="020B0604030504040204" pitchFamily="34" charset="0"/>
              </a:rPr>
              <a:t>Dünyanın en çok taraftarı ve sempatizanı olan kulüplerinden bir tanesi ve dünyanın en karlı kulübü</a:t>
            </a:r>
          </a:p>
        </p:txBody>
      </p:sp>
      <p:sp>
        <p:nvSpPr>
          <p:cNvPr id="39" name="Rectangle 34"/>
          <p:cNvSpPr>
            <a:spLocks noChangeAspect="1" noChangeArrowheads="1"/>
          </p:cNvSpPr>
          <p:nvPr/>
        </p:nvSpPr>
        <p:spPr bwMode="auto">
          <a:xfrm>
            <a:off x="5940425" y="3454376"/>
            <a:ext cx="2725738" cy="847725"/>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900" dirty="0">
                <a:latin typeface="Tahoma" panose="020B0604030504040204" pitchFamily="34" charset="0"/>
                <a:ea typeface="Tahoma" panose="020B0604030504040204" pitchFamily="34" charset="0"/>
                <a:cs typeface="Tahoma" panose="020B0604030504040204" pitchFamily="34" charset="0"/>
              </a:rPr>
              <a:t>05/06 sezonu premier lig şampiyonu ve şampiyonlar liginde de Manchester United’dan daha iyi performans gösteren Chelsea 53 milyon Pound yayın geliri elde etmişken aynı yıl yayından United 71 milyon Pound kazandı  </a:t>
            </a:r>
          </a:p>
        </p:txBody>
      </p:sp>
      <p:sp>
        <p:nvSpPr>
          <p:cNvPr id="40" name="Rectangle 35"/>
          <p:cNvSpPr>
            <a:spLocks noChangeAspect="1" noChangeArrowheads="1"/>
          </p:cNvSpPr>
          <p:nvPr/>
        </p:nvSpPr>
        <p:spPr bwMode="auto">
          <a:xfrm>
            <a:off x="5940425" y="4303688"/>
            <a:ext cx="2725738" cy="769938"/>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900" dirty="0">
                <a:latin typeface="Tahoma" panose="020B0604030504040204" pitchFamily="34" charset="0"/>
                <a:ea typeface="Tahoma" panose="020B0604030504040204" pitchFamily="34" charset="0"/>
                <a:cs typeface="Tahoma" panose="020B0604030504040204" pitchFamily="34" charset="0"/>
              </a:rPr>
              <a:t>Dünyanın en çok maç günü gelirine sahip kulübü (85,000 kombine maç kartına sahip FC Barcelona’dan bile fazla)</a:t>
            </a:r>
          </a:p>
        </p:txBody>
      </p:sp>
      <p:sp>
        <p:nvSpPr>
          <p:cNvPr id="41" name="Rectangle 36"/>
          <p:cNvSpPr>
            <a:spLocks noChangeAspect="1" noChangeArrowheads="1"/>
          </p:cNvSpPr>
          <p:nvPr/>
        </p:nvSpPr>
        <p:spPr bwMode="auto">
          <a:xfrm>
            <a:off x="5940425" y="5057751"/>
            <a:ext cx="2725738" cy="833437"/>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900" dirty="0">
                <a:latin typeface="Tahoma" panose="020B0604030504040204" pitchFamily="34" charset="0"/>
                <a:ea typeface="Tahoma" panose="020B0604030504040204" pitchFamily="34" charset="0"/>
                <a:cs typeface="Tahoma" panose="020B0604030504040204" pitchFamily="34" charset="0"/>
              </a:rPr>
              <a:t>Ücret/ciro rasyosu her yıl %50’lerde, son 20 yılda hiç zarar edilmedi. Hem operasyonel, hem net kar elde ediyor Kulüp.</a:t>
            </a:r>
          </a:p>
        </p:txBody>
      </p:sp>
      <p:sp>
        <p:nvSpPr>
          <p:cNvPr id="42" name="Rectangle 37"/>
          <p:cNvSpPr>
            <a:spLocks noChangeAspect="1" noChangeArrowheads="1"/>
          </p:cNvSpPr>
          <p:nvPr/>
        </p:nvSpPr>
        <p:spPr bwMode="auto">
          <a:xfrm>
            <a:off x="5940425" y="1944663"/>
            <a:ext cx="2725738" cy="768350"/>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900">
                <a:latin typeface="Tahoma" panose="020B0604030504040204" pitchFamily="34" charset="0"/>
                <a:ea typeface="Tahoma" panose="020B0604030504040204" pitchFamily="34" charset="0"/>
                <a:cs typeface="Tahoma" panose="020B0604030504040204" pitchFamily="34" charset="0"/>
              </a:rPr>
              <a:t>Her yıl Vodafone, Nike, Audi, AIG, Budweiser gibi sponsorluklar; JV yatırımları Nike, BSkyB, Vodafone gibi; taraftar kartları, diğer lisanslı ürünler gibi aktivitelerden sabit €70 mn üzeri gelir </a:t>
            </a:r>
          </a:p>
        </p:txBody>
      </p:sp>
      <p:sp>
        <p:nvSpPr>
          <p:cNvPr id="43" name="Oval 38"/>
          <p:cNvSpPr>
            <a:spLocks noChangeArrowheads="1"/>
          </p:cNvSpPr>
          <p:nvPr/>
        </p:nvSpPr>
        <p:spPr bwMode="auto">
          <a:xfrm>
            <a:off x="603250" y="1393801"/>
            <a:ext cx="258763" cy="277812"/>
          </a:xfrm>
          <a:prstGeom prst="ellipse">
            <a:avLst/>
          </a:prstGeom>
          <a:solidFill>
            <a:srgbClr val="C00000"/>
          </a:solidFill>
          <a:ln w="12700">
            <a:solidFill>
              <a:schemeClr val="tx1"/>
            </a:solidFill>
            <a:round/>
            <a:headEnd/>
            <a:tailEnd/>
          </a:ln>
        </p:spPr>
        <p:txBody>
          <a:bodyPr wrap="none" lIns="90000" rIns="90000"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800" b="1" dirty="0">
                <a:solidFill>
                  <a:srgbClr val="FFC000"/>
                </a:solidFill>
                <a:latin typeface="Tahoma" panose="020B0604030504040204" pitchFamily="34" charset="0"/>
                <a:ea typeface="Tahoma" panose="020B0604030504040204" pitchFamily="34" charset="0"/>
                <a:cs typeface="Tahoma" panose="020B0604030504040204" pitchFamily="34" charset="0"/>
              </a:rPr>
              <a:t>1</a:t>
            </a:r>
          </a:p>
        </p:txBody>
      </p:sp>
      <p:sp>
        <p:nvSpPr>
          <p:cNvPr id="44" name="Oval 39"/>
          <p:cNvSpPr>
            <a:spLocks noChangeArrowheads="1"/>
          </p:cNvSpPr>
          <p:nvPr/>
        </p:nvSpPr>
        <p:spPr bwMode="auto">
          <a:xfrm>
            <a:off x="603250" y="2170088"/>
            <a:ext cx="258763" cy="277813"/>
          </a:xfrm>
          <a:prstGeom prst="ellipse">
            <a:avLst/>
          </a:prstGeom>
          <a:solidFill>
            <a:srgbClr val="C00000"/>
          </a:solidFill>
          <a:ln w="12700">
            <a:solidFill>
              <a:schemeClr val="tx1"/>
            </a:solidFill>
            <a:round/>
            <a:headEnd/>
            <a:tailEnd/>
          </a:ln>
        </p:spPr>
        <p:txBody>
          <a:bodyPr wrap="none" lIns="90000" rIns="90000"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800" b="1" dirty="0">
                <a:solidFill>
                  <a:srgbClr val="FFC000"/>
                </a:solidFill>
                <a:latin typeface="Tahoma" panose="020B0604030504040204" pitchFamily="34" charset="0"/>
                <a:ea typeface="Tahoma" panose="020B0604030504040204" pitchFamily="34" charset="0"/>
                <a:cs typeface="Tahoma" panose="020B0604030504040204" pitchFamily="34" charset="0"/>
              </a:rPr>
              <a:t>2</a:t>
            </a:r>
          </a:p>
        </p:txBody>
      </p:sp>
      <p:sp>
        <p:nvSpPr>
          <p:cNvPr id="45" name="Oval 40"/>
          <p:cNvSpPr>
            <a:spLocks noChangeArrowheads="1"/>
          </p:cNvSpPr>
          <p:nvPr/>
        </p:nvSpPr>
        <p:spPr bwMode="auto">
          <a:xfrm>
            <a:off x="603250" y="2949551"/>
            <a:ext cx="258763" cy="277812"/>
          </a:xfrm>
          <a:prstGeom prst="ellipse">
            <a:avLst/>
          </a:prstGeom>
          <a:solidFill>
            <a:srgbClr val="C00000"/>
          </a:solidFill>
          <a:ln w="12700">
            <a:solidFill>
              <a:schemeClr val="tx1"/>
            </a:solidFill>
            <a:round/>
            <a:headEnd/>
            <a:tailEnd/>
          </a:ln>
        </p:spPr>
        <p:txBody>
          <a:bodyPr wrap="none" lIns="90000" rIns="90000"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800" b="1" dirty="0">
                <a:solidFill>
                  <a:srgbClr val="FFC000"/>
                </a:solidFill>
                <a:latin typeface="Tahoma" panose="020B0604030504040204" pitchFamily="34" charset="0"/>
                <a:ea typeface="Tahoma" panose="020B0604030504040204" pitchFamily="34" charset="0"/>
                <a:cs typeface="Tahoma" panose="020B0604030504040204" pitchFamily="34" charset="0"/>
              </a:rPr>
              <a:t>3</a:t>
            </a:r>
          </a:p>
        </p:txBody>
      </p:sp>
      <p:sp>
        <p:nvSpPr>
          <p:cNvPr id="46" name="Oval 41"/>
          <p:cNvSpPr>
            <a:spLocks noChangeArrowheads="1"/>
          </p:cNvSpPr>
          <p:nvPr/>
        </p:nvSpPr>
        <p:spPr bwMode="auto">
          <a:xfrm>
            <a:off x="603250" y="3727426"/>
            <a:ext cx="258763" cy="276225"/>
          </a:xfrm>
          <a:prstGeom prst="ellipse">
            <a:avLst/>
          </a:prstGeom>
          <a:solidFill>
            <a:srgbClr val="C00000"/>
          </a:solidFill>
          <a:ln w="12700">
            <a:solidFill>
              <a:schemeClr val="tx1"/>
            </a:solidFill>
            <a:round/>
            <a:headEnd/>
            <a:tailEnd/>
          </a:ln>
        </p:spPr>
        <p:txBody>
          <a:bodyPr wrap="none" lIns="90000" rIns="90000"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800" b="1" dirty="0">
                <a:solidFill>
                  <a:srgbClr val="FFC000"/>
                </a:solidFill>
                <a:latin typeface="Tahoma" panose="020B0604030504040204" pitchFamily="34" charset="0"/>
                <a:ea typeface="Tahoma" panose="020B0604030504040204" pitchFamily="34" charset="0"/>
                <a:cs typeface="Tahoma" panose="020B0604030504040204" pitchFamily="34" charset="0"/>
              </a:rPr>
              <a:t>4</a:t>
            </a:r>
          </a:p>
        </p:txBody>
      </p:sp>
      <p:sp>
        <p:nvSpPr>
          <p:cNvPr id="47" name="Oval 42"/>
          <p:cNvSpPr>
            <a:spLocks noChangeArrowheads="1"/>
          </p:cNvSpPr>
          <p:nvPr/>
        </p:nvSpPr>
        <p:spPr bwMode="auto">
          <a:xfrm>
            <a:off x="603250" y="4505301"/>
            <a:ext cx="258763" cy="277812"/>
          </a:xfrm>
          <a:prstGeom prst="ellipse">
            <a:avLst/>
          </a:prstGeom>
          <a:solidFill>
            <a:srgbClr val="C00000"/>
          </a:solidFill>
          <a:ln w="12700">
            <a:solidFill>
              <a:schemeClr val="tx1"/>
            </a:solidFill>
            <a:round/>
            <a:headEnd/>
            <a:tailEnd/>
          </a:ln>
        </p:spPr>
        <p:txBody>
          <a:bodyPr wrap="none" lIns="90000" rIns="90000"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800" b="1" dirty="0">
                <a:solidFill>
                  <a:srgbClr val="FFC000"/>
                </a:solidFill>
                <a:latin typeface="Tahoma" panose="020B0604030504040204" pitchFamily="34" charset="0"/>
                <a:ea typeface="Tahoma" panose="020B0604030504040204" pitchFamily="34" charset="0"/>
                <a:cs typeface="Tahoma" panose="020B0604030504040204" pitchFamily="34" charset="0"/>
              </a:rPr>
              <a:t>5</a:t>
            </a:r>
          </a:p>
        </p:txBody>
      </p:sp>
      <p:sp>
        <p:nvSpPr>
          <p:cNvPr id="48" name="Oval 43"/>
          <p:cNvSpPr>
            <a:spLocks noChangeArrowheads="1"/>
          </p:cNvSpPr>
          <p:nvPr/>
        </p:nvSpPr>
        <p:spPr bwMode="auto">
          <a:xfrm>
            <a:off x="603250" y="5284763"/>
            <a:ext cx="258763" cy="277813"/>
          </a:xfrm>
          <a:prstGeom prst="ellipse">
            <a:avLst/>
          </a:prstGeom>
          <a:solidFill>
            <a:srgbClr val="C00000"/>
          </a:solidFill>
          <a:ln w="12700">
            <a:solidFill>
              <a:schemeClr val="tx1"/>
            </a:solidFill>
            <a:round/>
            <a:headEnd/>
            <a:tailEnd/>
          </a:ln>
        </p:spPr>
        <p:txBody>
          <a:bodyPr wrap="none" lIns="90000" rIns="90000"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800" b="1" dirty="0">
                <a:solidFill>
                  <a:srgbClr val="FFC000"/>
                </a:solidFill>
                <a:latin typeface="Tahoma" panose="020B0604030504040204" pitchFamily="34" charset="0"/>
                <a:ea typeface="Tahoma" panose="020B0604030504040204" pitchFamily="34" charset="0"/>
                <a:cs typeface="Tahoma" panose="020B0604030504040204" pitchFamily="34" charset="0"/>
              </a:rPr>
              <a:t>6</a:t>
            </a:r>
          </a:p>
        </p:txBody>
      </p:sp>
      <p:pic>
        <p:nvPicPr>
          <p:cNvPr id="49" name="Picture 16"/>
          <p:cNvPicPr>
            <a:picLocks noChangeAspect="1" noChangeArrowheads="1"/>
          </p:cNvPicPr>
          <p:nvPr/>
        </p:nvPicPr>
        <p:blipFill>
          <a:blip r:embed="rId2">
            <a:extLst>
              <a:ext uri="{28A0092B-C50C-407E-A947-70E740481C1C}">
                <a14:useLocalDpi xmlns:a14="http://schemas.microsoft.com/office/drawing/2010/main" val="0"/>
              </a:ext>
            </a:extLst>
          </a:blip>
          <a:srcRect l="14166" r="14896" b="52583"/>
          <a:stretch>
            <a:fillRect/>
          </a:stretch>
        </p:blipFill>
        <p:spPr bwMode="auto">
          <a:xfrm>
            <a:off x="59209" y="6347234"/>
            <a:ext cx="528638" cy="52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440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EAA2C-E3AF-5865-1D8E-50F88AC1E6B9}"/>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AAAF3217-2A08-54DA-1789-953DEF51A46B}"/>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a:extLst>
              <a:ext uri="{FF2B5EF4-FFF2-40B4-BE49-F238E27FC236}">
                <a16:creationId xmlns:a16="http://schemas.microsoft.com/office/drawing/2014/main" id="{F2AD7B2E-B9A9-69B5-42ED-0FA2DAB4BADE}"/>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a:extLst>
              <a:ext uri="{FF2B5EF4-FFF2-40B4-BE49-F238E27FC236}">
                <a16:creationId xmlns:a16="http://schemas.microsoft.com/office/drawing/2014/main" id="{1BE61CAB-7E00-5E82-7B0B-A42394D9FDC2}"/>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29</a:t>
            </a:fld>
            <a:endParaRPr lang="tr-TR" b="1" dirty="0">
              <a:solidFill>
                <a:srgbClr val="FFC000"/>
              </a:solidFill>
            </a:endParaRPr>
          </a:p>
        </p:txBody>
      </p:sp>
      <p:sp>
        <p:nvSpPr>
          <p:cNvPr id="10" name="1 Başlık">
            <a:extLst>
              <a:ext uri="{FF2B5EF4-FFF2-40B4-BE49-F238E27FC236}">
                <a16:creationId xmlns:a16="http://schemas.microsoft.com/office/drawing/2014/main" id="{0C470630-8E94-6F63-7C28-CDC1A5C76E78}"/>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1" name="3 Veri Yer Tutucusu">
            <a:extLst>
              <a:ext uri="{FF2B5EF4-FFF2-40B4-BE49-F238E27FC236}">
                <a16:creationId xmlns:a16="http://schemas.microsoft.com/office/drawing/2014/main" id="{283AB2FB-F560-65F4-F1B7-7F0916B7244D}"/>
              </a:ext>
            </a:extLst>
          </p:cNvPr>
          <p:cNvSpPr txBox="1">
            <a:spLocks/>
          </p:cNvSpPr>
          <p:nvPr/>
        </p:nvSpPr>
        <p:spPr>
          <a:xfrm>
            <a:off x="4355976" y="6448251"/>
            <a:ext cx="4464496" cy="365125"/>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Manchester United</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Vaka</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Analizi</a:t>
            </a:r>
            <a:endPar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a:extLst>
              <a:ext uri="{FF2B5EF4-FFF2-40B4-BE49-F238E27FC236}">
                <a16:creationId xmlns:a16="http://schemas.microsoft.com/office/drawing/2014/main" id="{FFBAB648-2706-D699-9BFC-6EF0006CDFB8}"/>
              </a:ext>
            </a:extLst>
          </p:cNvPr>
          <p:cNvSpPr>
            <a:spLocks noGrp="1"/>
          </p:cNvSpPr>
          <p:nvPr>
            <p:ph idx="1"/>
          </p:nvPr>
        </p:nvSpPr>
        <p:spPr>
          <a:xfrm>
            <a:off x="530646" y="116632"/>
            <a:ext cx="8649866" cy="576064"/>
          </a:xfrm>
        </p:spPr>
        <p:txBody>
          <a:bodyPr>
            <a:normAutofit fontScale="70000" lnSpcReduction="20000"/>
          </a:bodyPr>
          <a:lstStyle/>
          <a:p>
            <a:pPr marL="0" indent="0" algn="ctr">
              <a:buNone/>
            </a:pPr>
            <a:r>
              <a:rPr lang="tr-TR" sz="2800" b="1" dirty="0">
                <a:solidFill>
                  <a:srgbClr val="FFCC00"/>
                </a:solidFill>
                <a:latin typeface="Tahoma" panose="020B0604030504040204" pitchFamily="34" charset="0"/>
                <a:ea typeface="Tahoma" panose="020B0604030504040204" pitchFamily="34" charset="0"/>
                <a:cs typeface="Tahoma" panose="020B0604030504040204" pitchFamily="34" charset="0"/>
              </a:rPr>
              <a:t>Kulüp Yönetim Kurumsal Yönetim İlkeleri ile Uyumlu ve Başarılıdır</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id="{2E5EE43F-870A-7FFF-B033-C47D41920F88}"/>
              </a:ext>
            </a:extLst>
          </p:cNvPr>
          <p:cNvSpPr/>
          <p:nvPr/>
        </p:nvSpPr>
        <p:spPr>
          <a:xfrm>
            <a:off x="107504" y="548680"/>
            <a:ext cx="8929687" cy="400110"/>
          </a:xfrm>
          <a:prstGeom prst="rect">
            <a:avLst/>
          </a:prstGeom>
        </p:spPr>
        <p:txBody>
          <a:bodyPr>
            <a:spAutoFit/>
          </a:bodyPr>
          <a:lstStyle/>
          <a:p>
            <a:pPr algn="ctr">
              <a:defRPr/>
            </a:pPr>
            <a:r>
              <a:rPr lang="tr-TR" sz="2000" b="1" u="sng" dirty="0">
                <a:solidFill>
                  <a:srgbClr val="C00000"/>
                </a:solidFill>
                <a:latin typeface="+mj-lt"/>
                <a:ea typeface="+mj-ea"/>
                <a:cs typeface="+mj-cs"/>
              </a:rPr>
              <a:t>Manchester United’ın Organizasyonel Yapısı</a:t>
            </a:r>
          </a:p>
        </p:txBody>
      </p:sp>
      <p:pic>
        <p:nvPicPr>
          <p:cNvPr id="21" name="Picture 16">
            <a:extLst>
              <a:ext uri="{FF2B5EF4-FFF2-40B4-BE49-F238E27FC236}">
                <a16:creationId xmlns:a16="http://schemas.microsoft.com/office/drawing/2014/main" id="{D0F5E635-4C21-7CD0-2E97-60BAEB170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66" r="14896" b="52583"/>
          <a:stretch>
            <a:fillRect/>
          </a:stretch>
        </p:blipFill>
        <p:spPr bwMode="auto">
          <a:xfrm>
            <a:off x="71437" y="6380719"/>
            <a:ext cx="528638" cy="4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15">
            <a:extLst>
              <a:ext uri="{FF2B5EF4-FFF2-40B4-BE49-F238E27FC236}">
                <a16:creationId xmlns:a16="http://schemas.microsoft.com/office/drawing/2014/main" id="{B319D5A3-BDFE-4195-B25A-0B8199E65015}"/>
              </a:ext>
            </a:extLst>
          </p:cNvPr>
          <p:cNvSpPr txBox="1">
            <a:spLocks noChangeArrowheads="1"/>
          </p:cNvSpPr>
          <p:nvPr/>
        </p:nvSpPr>
        <p:spPr bwMode="auto">
          <a:xfrm>
            <a:off x="171450" y="6098753"/>
            <a:ext cx="8901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63500" rIns="63500" bIns="63500" anchor="b">
            <a:spAutoFit/>
          </a:bodyPr>
          <a:lstStyle>
            <a:lvl1pPr marL="457200" indent="-457200" eaLnBrk="0" hangingPunct="0">
              <a:spcBef>
                <a:spcPct val="20000"/>
              </a:spcBef>
              <a:buChar char="•"/>
              <a:tabLst>
                <a:tab pos="377825" algn="l"/>
                <a:tab pos="534988" algn="l"/>
              </a:tabLst>
              <a:defRPr sz="3200">
                <a:solidFill>
                  <a:schemeClr val="tx1"/>
                </a:solidFill>
                <a:latin typeface="Century Gothic" pitchFamily="34" charset="0"/>
              </a:defRPr>
            </a:lvl1pPr>
            <a:lvl2pPr marL="742950" indent="-285750" eaLnBrk="0" hangingPunct="0">
              <a:spcBef>
                <a:spcPct val="20000"/>
              </a:spcBef>
              <a:buChar char="–"/>
              <a:tabLst>
                <a:tab pos="377825" algn="l"/>
                <a:tab pos="534988" algn="l"/>
              </a:tabLst>
              <a:defRPr sz="2800">
                <a:solidFill>
                  <a:schemeClr val="tx1"/>
                </a:solidFill>
                <a:latin typeface="Century Gothic" pitchFamily="34" charset="0"/>
              </a:defRPr>
            </a:lvl2pPr>
            <a:lvl3pPr marL="1143000" indent="-228600" eaLnBrk="0" hangingPunct="0">
              <a:spcBef>
                <a:spcPct val="20000"/>
              </a:spcBef>
              <a:buChar char="•"/>
              <a:tabLst>
                <a:tab pos="377825" algn="l"/>
                <a:tab pos="534988" algn="l"/>
              </a:tabLst>
              <a:defRPr sz="2400">
                <a:solidFill>
                  <a:schemeClr val="tx1"/>
                </a:solidFill>
                <a:latin typeface="Century Gothic" pitchFamily="34" charset="0"/>
              </a:defRPr>
            </a:lvl3pPr>
            <a:lvl4pPr marL="1600200" indent="-228600" eaLnBrk="0" hangingPunct="0">
              <a:spcBef>
                <a:spcPct val="20000"/>
              </a:spcBef>
              <a:buChar char="–"/>
              <a:tabLst>
                <a:tab pos="377825" algn="l"/>
                <a:tab pos="534988" algn="l"/>
              </a:tabLst>
              <a:defRPr sz="2000">
                <a:solidFill>
                  <a:schemeClr val="tx1"/>
                </a:solidFill>
                <a:latin typeface="Century Gothic" pitchFamily="34" charset="0"/>
              </a:defRPr>
            </a:lvl4pPr>
            <a:lvl5pPr marL="2057400" indent="-228600" eaLnBrk="0" hangingPunct="0">
              <a:spcBef>
                <a:spcPct val="20000"/>
              </a:spcBef>
              <a:buChar char="»"/>
              <a:tabLst>
                <a:tab pos="377825" algn="l"/>
                <a:tab pos="534988" algn="l"/>
              </a:tabLst>
              <a:defRPr sz="2000">
                <a:solidFill>
                  <a:schemeClr val="tx1"/>
                </a:solidFill>
                <a:latin typeface="Century Gothic" pitchFamily="34" charset="0"/>
              </a:defRPr>
            </a:lvl5pPr>
            <a:lvl6pPr marL="25146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6pPr>
            <a:lvl7pPr marL="29718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7pPr>
            <a:lvl8pPr marL="34290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8pPr>
            <a:lvl9pPr marL="38862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Kaynak: Manchester United Plc Report by Paolo Balletta, University of Wisconsin-Madison Manchester United Case, BBC, The Guardian, 3i, Takım Analizi </a:t>
            </a:r>
            <a:endParaRPr lang="en-US" alt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40" name="Rectangle 17">
            <a:extLst>
              <a:ext uri="{FF2B5EF4-FFF2-40B4-BE49-F238E27FC236}">
                <a16:creationId xmlns:a16="http://schemas.microsoft.com/office/drawing/2014/main" id="{F60D0BC8-8422-3403-E6C3-32A60CD511C7}"/>
              </a:ext>
            </a:extLst>
          </p:cNvPr>
          <p:cNvSpPr>
            <a:spLocks noChangeAspect="1" noChangeArrowheads="1"/>
          </p:cNvSpPr>
          <p:nvPr/>
        </p:nvSpPr>
        <p:spPr bwMode="auto">
          <a:xfrm>
            <a:off x="204788" y="1412776"/>
            <a:ext cx="2808287" cy="4717975"/>
          </a:xfrm>
          <a:prstGeom prst="rect">
            <a:avLst/>
          </a:prstGeom>
          <a:solidFill>
            <a:schemeClr val="bg1"/>
          </a:solidFill>
          <a:ln w="9525" algn="ctr">
            <a:solidFill>
              <a:schemeClr val="tx1"/>
            </a:solidFill>
            <a:miter lim="800000"/>
            <a:headEnd/>
            <a:tailEnd/>
          </a:ln>
        </p:spPr>
        <p:txBody>
          <a:bodyPr anchor="ctr"/>
          <a:lstStyle>
            <a:lvl1pPr marL="177800" indent="-1778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Peter Kenyon’un Chealsea’ye transferi sonrasında CEO’luk görevi yardımcısı David Gill’in oldu ve Glazer satın alması sonrasında da devam etti.</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Gill’in UEFA Executive Committee’sinde görev almasından sonra Edward Woodward CEO oldu.</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12 kişiden oluşan Yönetim Kurulu’ndan Başkan Glazer Ailesi’nden olup, 5 kardeşi daha Yönetim Kurulu’nda Aileyi temsill etmekte. 3 kişi bağımsız üye olarak görev yaparken, CEO, CFO ve CMO’da Yönetim Kurulu’nda yer almaktadır.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Yönetim Kurulu’nun görevi tamamen geçmiş performans, icra faaliyetleri ve kendi tecrübelerine dayanarak hissedar haklarını ve şirketin doğru yönetimi garanti altına almak.</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Firma ortaklıklar aracılığıyla ticari aktivitelerini sürdürür; genelde ayrı şirketler kurar ve buralarda profesyonel yöneticilerini çalıştırır ki bu kişiler CEO’ya rapor eder.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Sportif yönetim tamamen futbol takımının menajerinde olup, finansman ve bütçe konusunda CEOya rapor eder.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Oyuncu izleme, altyapı, transfer gibi konular bütçe dahilinde tamamen sportif yönetimin sahibi menajerdedir.</a:t>
            </a:r>
          </a:p>
        </p:txBody>
      </p:sp>
      <p:sp>
        <p:nvSpPr>
          <p:cNvPr id="41" name="Rectangle 18">
            <a:extLst>
              <a:ext uri="{FF2B5EF4-FFF2-40B4-BE49-F238E27FC236}">
                <a16:creationId xmlns:a16="http://schemas.microsoft.com/office/drawing/2014/main" id="{5F36A8BF-7A95-6188-B77B-290CFCB21CBB}"/>
              </a:ext>
            </a:extLst>
          </p:cNvPr>
          <p:cNvSpPr>
            <a:spLocks noChangeAspect="1" noChangeArrowheads="1"/>
          </p:cNvSpPr>
          <p:nvPr/>
        </p:nvSpPr>
        <p:spPr bwMode="auto">
          <a:xfrm>
            <a:off x="204788" y="980728"/>
            <a:ext cx="2808287" cy="43656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Yönetim Kurulu</a:t>
            </a:r>
            <a:r>
              <a:rPr lang="en-GB"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&amp;</a:t>
            </a: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Profesyoneller</a:t>
            </a:r>
            <a:endParaRPr lang="en-US"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2" name="Rectangle 19">
            <a:extLst>
              <a:ext uri="{FF2B5EF4-FFF2-40B4-BE49-F238E27FC236}">
                <a16:creationId xmlns:a16="http://schemas.microsoft.com/office/drawing/2014/main" id="{E28A9B3C-A487-EDB5-0620-16C1AD4BA395}"/>
              </a:ext>
            </a:extLst>
          </p:cNvPr>
          <p:cNvSpPr>
            <a:spLocks noChangeAspect="1" noChangeArrowheads="1"/>
          </p:cNvSpPr>
          <p:nvPr/>
        </p:nvSpPr>
        <p:spPr bwMode="auto">
          <a:xfrm>
            <a:off x="3178175" y="1380778"/>
            <a:ext cx="2806700" cy="4721443"/>
          </a:xfrm>
          <a:prstGeom prst="rect">
            <a:avLst/>
          </a:prstGeom>
          <a:solidFill>
            <a:schemeClr val="bg1"/>
          </a:solidFill>
          <a:ln w="9525" algn="ctr">
            <a:solidFill>
              <a:schemeClr val="tx1"/>
            </a:solidFill>
            <a:miter lim="800000"/>
            <a:headEnd/>
            <a:tailEnd/>
          </a:ln>
        </p:spPr>
        <p:txBody>
          <a:bodyPr anchor="ctr"/>
          <a:lstStyle>
            <a:lvl1pPr marL="177800" indent="-1778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ts val="600"/>
              </a:spcBef>
            </a:pPr>
            <a:r>
              <a:rPr lang="tr-TR" altLang="en-US" sz="1100" dirty="0">
                <a:latin typeface="Tahoma" panose="020B0604030504040204" pitchFamily="34" charset="0"/>
                <a:ea typeface="Tahoma" panose="020B0604030504040204" pitchFamily="34" charset="0"/>
                <a:cs typeface="Tahoma" panose="020B0604030504040204" pitchFamily="34" charset="0"/>
              </a:rPr>
              <a:t>Kulübün 3 kişilik denetim komitesi aynı zamanda icra dışı yönetim kurulu üyeleri olup, tamamen bağımsız deneyimli üst düzey yöneticilerdir. </a:t>
            </a:r>
          </a:p>
          <a:p>
            <a:pPr eaLnBrk="1" hangingPunct="1">
              <a:spcBef>
                <a:spcPts val="600"/>
              </a:spcBef>
            </a:pPr>
            <a:r>
              <a:rPr lang="tr-TR" altLang="en-US" sz="1100" dirty="0">
                <a:latin typeface="Tahoma" panose="020B0604030504040204" pitchFamily="34" charset="0"/>
                <a:ea typeface="Tahoma" panose="020B0604030504040204" pitchFamily="34" charset="0"/>
                <a:cs typeface="Tahoma" panose="020B0604030504040204" pitchFamily="34" charset="0"/>
              </a:rPr>
              <a:t>Firma halka açık olduğundan her yıl detaylı ve şeffaf denetim raporları hazırlar. Bu raporlar için PwC firması kullanılmaktadır.</a:t>
            </a:r>
          </a:p>
          <a:p>
            <a:pPr eaLnBrk="1" hangingPunct="1">
              <a:spcBef>
                <a:spcPts val="600"/>
              </a:spcBef>
            </a:pPr>
            <a:r>
              <a:rPr lang="tr-TR" altLang="en-US" sz="1100" dirty="0">
                <a:latin typeface="Tahoma" panose="020B0604030504040204" pitchFamily="34" charset="0"/>
                <a:ea typeface="Tahoma" panose="020B0604030504040204" pitchFamily="34" charset="0"/>
                <a:cs typeface="Tahoma" panose="020B0604030504040204" pitchFamily="34" charset="0"/>
              </a:rPr>
              <a:t>Ayrıca kulübün içinde iç denetim, risk yönetimi ve veri yönetimi gibi denetim fonksiyonlarının günlük olarak icra edildiği profesyonel kadrolaşma mevcuttur.</a:t>
            </a:r>
          </a:p>
          <a:p>
            <a:pPr eaLnBrk="1" hangingPunct="1">
              <a:spcBef>
                <a:spcPts val="600"/>
              </a:spcBef>
            </a:pPr>
            <a:r>
              <a:rPr lang="tr-TR" altLang="en-US" sz="1100" dirty="0">
                <a:latin typeface="Tahoma" panose="020B0604030504040204" pitchFamily="34" charset="0"/>
                <a:ea typeface="Tahoma" panose="020B0604030504040204" pitchFamily="34" charset="0"/>
                <a:cs typeface="Tahoma" panose="020B0604030504040204" pitchFamily="34" charset="0"/>
              </a:rPr>
              <a:t>Bu kadro sayesinde firma olası riskler, likidite, hesapların yönetimi, finansman, hedging gibi pek çok faaliyete de angaje olur.</a:t>
            </a:r>
          </a:p>
          <a:p>
            <a:pPr eaLnBrk="1" hangingPunct="1">
              <a:spcBef>
                <a:spcPts val="600"/>
              </a:spcBef>
            </a:pPr>
            <a:r>
              <a:rPr lang="tr-TR" altLang="en-US" sz="1100" dirty="0">
                <a:latin typeface="Tahoma" panose="020B0604030504040204" pitchFamily="34" charset="0"/>
                <a:ea typeface="Tahoma" panose="020B0604030504040204" pitchFamily="34" charset="0"/>
                <a:cs typeface="Tahoma" panose="020B0604030504040204" pitchFamily="34" charset="0"/>
              </a:rPr>
              <a:t>Firma İngilizlerin kurumsal yönetim koduna tamamen uyumlu bir şekilde çalışmaktadır.</a:t>
            </a:r>
          </a:p>
        </p:txBody>
      </p:sp>
      <p:sp>
        <p:nvSpPr>
          <p:cNvPr id="43" name="Rectangle 20">
            <a:extLst>
              <a:ext uri="{FF2B5EF4-FFF2-40B4-BE49-F238E27FC236}">
                <a16:creationId xmlns:a16="http://schemas.microsoft.com/office/drawing/2014/main" id="{8099E6FB-2A25-3414-4DA0-E8148C41A8DC}"/>
              </a:ext>
            </a:extLst>
          </p:cNvPr>
          <p:cNvSpPr>
            <a:spLocks noChangeAspect="1" noChangeArrowheads="1"/>
          </p:cNvSpPr>
          <p:nvPr/>
        </p:nvSpPr>
        <p:spPr bwMode="auto">
          <a:xfrm>
            <a:off x="3178175" y="980728"/>
            <a:ext cx="2806700" cy="43656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Denetim</a:t>
            </a:r>
            <a:r>
              <a:rPr lang="en-GB"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&amp;</a:t>
            </a: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Raporlama</a:t>
            </a:r>
            <a:endParaRPr lang="en-US"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4" name="Rectangle 21">
            <a:extLst>
              <a:ext uri="{FF2B5EF4-FFF2-40B4-BE49-F238E27FC236}">
                <a16:creationId xmlns:a16="http://schemas.microsoft.com/office/drawing/2014/main" id="{22BD160F-ED39-9095-04CA-F54DC1B8DA74}"/>
              </a:ext>
            </a:extLst>
          </p:cNvPr>
          <p:cNvSpPr>
            <a:spLocks noChangeAspect="1" noChangeArrowheads="1"/>
          </p:cNvSpPr>
          <p:nvPr/>
        </p:nvSpPr>
        <p:spPr bwMode="auto">
          <a:xfrm>
            <a:off x="6161088" y="1380778"/>
            <a:ext cx="2806700" cy="4719708"/>
          </a:xfrm>
          <a:prstGeom prst="rect">
            <a:avLst/>
          </a:prstGeom>
          <a:solidFill>
            <a:schemeClr val="bg1"/>
          </a:solidFill>
          <a:ln w="9525" algn="ctr">
            <a:solidFill>
              <a:schemeClr val="tx1"/>
            </a:solidFill>
            <a:miter lim="800000"/>
            <a:headEnd/>
            <a:tailEnd/>
          </a:ln>
        </p:spPr>
        <p:txBody>
          <a:bodyPr anchor="ctr"/>
          <a:lstStyle>
            <a:lvl1pPr marL="177800" indent="-1778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Firma kulüp içinde operasyonel strateji, kadro yönetimi, sermaye yönetimi, yatırım kararları ve ana politikaların kontrolü ile ilgili aylık toplantılar yapar. Bu toplantılar önce icra profesyonelleri tarafından gerçekleştirilir. Sonrasında da Yönetim Kurulu ile paylaşılır.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Her önemli karar kolektif konsensüs ile alınır.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Firma sık aralıklarla hissedar toplantıları düzenler; birey sorularına cevap verir ve aktif bir yatırımcı ilişkileri departmanı görevlidir.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Firma sıklıkla geçmişe yönelik performans analizleri yaparak finansal performans değişimlerinin sebeplerini derinlemesine araştırır. Bu da ileride olabilecek riskleri engellemek adına faydalıdır.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Firma danışman, denetçi, hukukçu gibi konu uzmanları ile çok sık çalışır ve güçlü profesyonel destek alır.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Esasen firmanın bağımsız icra dışı yönetim üyeleri de çok önemlidir (örn. eski YK başkanları: Sir Roland Smith, bankacı-iş adamı-İngiltere’de çok firmada bağımsız direktörlük yapmış kişi; sonrasında Sir Roy Gardner, British Gas YK başkanı ve firmayı ayağa kaldıran kişi)</a:t>
            </a:r>
          </a:p>
        </p:txBody>
      </p:sp>
      <p:sp>
        <p:nvSpPr>
          <p:cNvPr id="45" name="Rectangle 22">
            <a:extLst>
              <a:ext uri="{FF2B5EF4-FFF2-40B4-BE49-F238E27FC236}">
                <a16:creationId xmlns:a16="http://schemas.microsoft.com/office/drawing/2014/main" id="{80D6F103-F162-6571-9B11-A0725E41EB08}"/>
              </a:ext>
            </a:extLst>
          </p:cNvPr>
          <p:cNvSpPr>
            <a:spLocks noChangeAspect="1" noChangeArrowheads="1"/>
          </p:cNvSpPr>
          <p:nvPr/>
        </p:nvSpPr>
        <p:spPr bwMode="auto">
          <a:xfrm>
            <a:off x="6161088" y="980728"/>
            <a:ext cx="2806700" cy="43656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İletişim</a:t>
            </a:r>
            <a:r>
              <a:rPr lang="en-GB"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&amp;</a:t>
            </a: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Karar</a:t>
            </a:r>
            <a:r>
              <a:rPr lang="en-GB"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Mekanizmaları</a:t>
            </a:r>
            <a:endParaRPr lang="en-US"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911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7BEE8-A666-0EC4-7AF8-09E602FF09F1}"/>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B24A09A2-C2D2-F442-66EA-A5DF0E3C9DCD}"/>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E478BEB0-4E4D-A920-F9FD-2269A04030EF}"/>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a:extLst>
              <a:ext uri="{FF2B5EF4-FFF2-40B4-BE49-F238E27FC236}">
                <a16:creationId xmlns:a16="http://schemas.microsoft.com/office/drawing/2014/main" id="{68A25EB2-CE38-AC93-C80F-DC443A48097B}"/>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DELOİTTE FUTBOL PARA LİGİ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DD9F9725-E7E1-A3AB-8969-0889BF771E7B}"/>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3</a:t>
            </a:fld>
            <a:endParaRPr lang="tr-TR" b="1" dirty="0">
              <a:solidFill>
                <a:srgbClr val="FFC000"/>
              </a:solidFill>
            </a:endParaRPr>
          </a:p>
        </p:txBody>
      </p:sp>
      <p:sp>
        <p:nvSpPr>
          <p:cNvPr id="10" name="1 Başlık">
            <a:extLst>
              <a:ext uri="{FF2B5EF4-FFF2-40B4-BE49-F238E27FC236}">
                <a16:creationId xmlns:a16="http://schemas.microsoft.com/office/drawing/2014/main" id="{8C58DD14-44E5-B608-11FA-521B6AB745C3}"/>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0660BA81-934D-34F4-420F-278EC6DEAFD2}"/>
              </a:ext>
            </a:extLst>
          </p:cNvPr>
          <p:cNvSpPr/>
          <p:nvPr/>
        </p:nvSpPr>
        <p:spPr>
          <a:xfrm>
            <a:off x="-36512" y="476672"/>
            <a:ext cx="8939336" cy="5986254"/>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600" b="1" dirty="0">
                <a:latin typeface="Tahoma" panose="020B0604030504040204" pitchFamily="34" charset="0"/>
                <a:ea typeface="Tahoma" panose="020B0604030504040204" pitchFamily="34" charset="0"/>
                <a:cs typeface="Tahoma" panose="020B0604030504040204" pitchFamily="34" charset="0"/>
              </a:rPr>
              <a:t>29 </a:t>
            </a:r>
            <a:r>
              <a:rPr lang="en-US" sz="2600" b="1" dirty="0" err="1">
                <a:latin typeface="Tahoma" panose="020B0604030504040204" pitchFamily="34" charset="0"/>
                <a:ea typeface="Tahoma" panose="020B0604030504040204" pitchFamily="34" charset="0"/>
                <a:cs typeface="Tahoma" panose="020B0604030504040204" pitchFamily="34" charset="0"/>
              </a:rPr>
              <a:t>sezondur</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aynı</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standartlarda</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kaleme</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alınan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rapor</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kulüplerin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gelirlerini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analiz</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ederken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dünya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çapında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standart</a:t>
            </a:r>
            <a:r>
              <a:rPr lang="en-US" sz="2600" dirty="0">
                <a:latin typeface="Tahoma" panose="020B0604030504040204" pitchFamily="34" charset="0"/>
                <a:ea typeface="Tahoma" panose="020B0604030504040204" pitchFamily="34" charset="0"/>
                <a:cs typeface="Tahoma" panose="020B0604030504040204" pitchFamily="34" charset="0"/>
              </a:rPr>
              <a:t> olarak </a:t>
            </a:r>
            <a:r>
              <a:rPr lang="en-US" sz="2600" dirty="0" err="1">
                <a:latin typeface="Tahoma" panose="020B0604030504040204" pitchFamily="34" charset="0"/>
                <a:ea typeface="Tahoma" panose="020B0604030504040204" pitchFamily="34" charset="0"/>
                <a:cs typeface="Tahoma" panose="020B0604030504040204" pitchFamily="34" charset="0"/>
              </a:rPr>
              <a:t>kabul</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edilen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b="1" u="sng" dirty="0">
                <a:latin typeface="Tahoma" panose="020B0604030504040204" pitchFamily="34" charset="0"/>
                <a:ea typeface="Tahoma" panose="020B0604030504040204" pitchFamily="34" charset="0"/>
                <a:cs typeface="Tahoma" panose="020B0604030504040204" pitchFamily="34" charset="0"/>
              </a:rPr>
              <a:t>3 ana </a:t>
            </a:r>
            <a:r>
              <a:rPr lang="en-US" sz="2600" b="1" u="sng" dirty="0" err="1">
                <a:latin typeface="Tahoma" panose="020B0604030504040204" pitchFamily="34" charset="0"/>
                <a:ea typeface="Tahoma" panose="020B0604030504040204" pitchFamily="34" charset="0"/>
                <a:cs typeface="Tahoma" panose="020B0604030504040204" pitchFamily="34" charset="0"/>
              </a:rPr>
              <a:t>kategoriyi</a:t>
            </a:r>
            <a:r>
              <a:rPr lang="en-US" sz="2600" b="1" u="sng"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baz</a:t>
            </a:r>
            <a:r>
              <a:rPr lang="en-US" sz="2600" b="1" u="sng" dirty="0">
                <a:latin typeface="Tahoma" panose="020B0604030504040204" pitchFamily="34" charset="0"/>
                <a:ea typeface="Tahoma" panose="020B0604030504040204" pitchFamily="34" charset="0"/>
                <a:cs typeface="Tahoma" panose="020B0604030504040204" pitchFamily="34" charset="0"/>
              </a:rPr>
              <a:t> </a:t>
            </a:r>
            <a:r>
              <a:rPr lang="en-US" sz="2600" b="1" u="sng" dirty="0" err="1">
                <a:latin typeface="Tahoma" panose="020B0604030504040204" pitchFamily="34" charset="0"/>
                <a:ea typeface="Tahoma" panose="020B0604030504040204" pitchFamily="34" charset="0"/>
                <a:cs typeface="Tahoma" panose="020B0604030504040204" pitchFamily="34" charset="0"/>
              </a:rPr>
              <a:t>alıyor</a:t>
            </a:r>
            <a:r>
              <a:rPr lang="en-US" sz="2600" u="sng"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1800"/>
              </a:spcBef>
              <a:buSzPct val="150000"/>
              <a:buFont typeface="Wingdings" panose="05000000000000000000" pitchFamily="2" charset="2"/>
              <a:buChar char="ü"/>
            </a:pPr>
            <a:r>
              <a:rPr lang="en-US" sz="2600" b="1" dirty="0" err="1">
                <a:solidFill>
                  <a:srgbClr val="A50021"/>
                </a:solidFill>
                <a:latin typeface="Tahoma" panose="020B0604030504040204" pitchFamily="34" charset="0"/>
                <a:ea typeface="Tahoma" panose="020B0604030504040204" pitchFamily="34" charset="0"/>
                <a:cs typeface="Tahoma" panose="020B0604030504040204" pitchFamily="34" charset="0"/>
              </a:rPr>
              <a:t>Ticari</a:t>
            </a:r>
            <a:r>
              <a:rPr lang="en-US" sz="26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A50021"/>
                </a:solidFill>
                <a:latin typeface="Tahoma" panose="020B0604030504040204" pitchFamily="34" charset="0"/>
                <a:ea typeface="Tahoma" panose="020B0604030504040204" pitchFamily="34" charset="0"/>
                <a:cs typeface="Tahoma" panose="020B0604030504040204" pitchFamily="34" charset="0"/>
              </a:rPr>
              <a:t>Gelirler</a:t>
            </a:r>
            <a:r>
              <a:rPr lang="en-US" sz="26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Mağazacılık</a:t>
            </a:r>
            <a:r>
              <a:rPr lang="en-US" sz="2600" dirty="0">
                <a:latin typeface="Tahoma" panose="020B0604030504040204" pitchFamily="34" charset="0"/>
                <a:ea typeface="Tahoma" panose="020B0604030504040204" pitchFamily="34" charset="0"/>
                <a:cs typeface="Tahoma" panose="020B0604030504040204" pitchFamily="34" charset="0"/>
              </a:rPr>
              <a:t> (merchandising), </a:t>
            </a:r>
            <a:r>
              <a:rPr lang="en-US" sz="2600" dirty="0" err="1">
                <a:latin typeface="Tahoma" panose="020B0604030504040204" pitchFamily="34" charset="0"/>
                <a:ea typeface="Tahoma" panose="020B0604030504040204" pitchFamily="34" charset="0"/>
                <a:cs typeface="Tahoma" panose="020B0604030504040204" pitchFamily="34" charset="0"/>
              </a:rPr>
              <a:t>sponsorluk</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reklam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saha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dışı</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etkinlikler</a:t>
            </a:r>
            <a:r>
              <a:rPr lang="en-US" sz="2600" dirty="0">
                <a:latin typeface="Tahoma" panose="020B0604030504040204" pitchFamily="34" charset="0"/>
                <a:ea typeface="Tahoma" panose="020B0604030504040204" pitchFamily="34" charset="0"/>
                <a:cs typeface="Tahoma" panose="020B0604030504040204" pitchFamily="34" charset="0"/>
              </a:rPr>
              <a:t> ve stat </a:t>
            </a:r>
            <a:r>
              <a:rPr lang="en-US" sz="2600" dirty="0" err="1">
                <a:latin typeface="Tahoma" panose="020B0604030504040204" pitchFamily="34" charset="0"/>
                <a:ea typeface="Tahoma" panose="020B0604030504040204" pitchFamily="34" charset="0"/>
                <a:cs typeface="Tahoma" panose="020B0604030504040204" pitchFamily="34" charset="0"/>
              </a:rPr>
              <a:t>isim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hakkı</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gelirleri</a:t>
            </a:r>
            <a:r>
              <a:rPr lang="en-US" sz="26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1800"/>
              </a:spcBef>
              <a:buSzPct val="150000"/>
              <a:buFont typeface="Wingdings" panose="05000000000000000000" pitchFamily="2" charset="2"/>
              <a:buChar char="ü"/>
            </a:pPr>
            <a:r>
              <a:rPr lang="en-US" sz="2600" b="1" dirty="0" err="1">
                <a:solidFill>
                  <a:srgbClr val="A50021"/>
                </a:solidFill>
                <a:latin typeface="Tahoma" panose="020B0604030504040204" pitchFamily="34" charset="0"/>
                <a:ea typeface="Tahoma" panose="020B0604030504040204" pitchFamily="34" charset="0"/>
                <a:cs typeface="Tahoma" panose="020B0604030504040204" pitchFamily="34" charset="0"/>
              </a:rPr>
              <a:t>Stadyum</a:t>
            </a:r>
            <a:r>
              <a:rPr lang="en-US" sz="26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A50021"/>
                </a:solidFill>
                <a:latin typeface="Tahoma" panose="020B0604030504040204" pitchFamily="34" charset="0"/>
                <a:ea typeface="Tahoma" panose="020B0604030504040204" pitchFamily="34" charset="0"/>
                <a:cs typeface="Tahoma" panose="020B0604030504040204" pitchFamily="34" charset="0"/>
              </a:rPr>
              <a:t>Gelirleri</a:t>
            </a:r>
            <a:r>
              <a:rPr lang="en-US" sz="26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600" dirty="0">
                <a:latin typeface="Tahoma" panose="020B0604030504040204" pitchFamily="34" charset="0"/>
                <a:ea typeface="Tahoma" panose="020B0604030504040204" pitchFamily="34" charset="0"/>
                <a:cs typeface="Tahoma" panose="020B0604030504040204" pitchFamily="34" charset="0"/>
              </a:rPr>
              <a:t>Loca </a:t>
            </a:r>
            <a:r>
              <a:rPr lang="en-US" sz="2600" dirty="0" err="1">
                <a:latin typeface="Tahoma" panose="020B0604030504040204" pitchFamily="34" charset="0"/>
                <a:ea typeface="Tahoma" panose="020B0604030504040204" pitchFamily="34" charset="0"/>
                <a:cs typeface="Tahoma" panose="020B0604030504040204" pitchFamily="34" charset="0"/>
              </a:rPr>
              <a:t>gelirleri</a:t>
            </a:r>
            <a:r>
              <a:rPr lang="en-US" sz="2600" dirty="0">
                <a:latin typeface="Tahoma" panose="020B0604030504040204" pitchFamily="34" charset="0"/>
                <a:ea typeface="Tahoma" panose="020B0604030504040204" pitchFamily="34" charset="0"/>
                <a:cs typeface="Tahoma" panose="020B0604030504040204" pitchFamily="34" charset="0"/>
              </a:rPr>
              <a:t>, VIP </a:t>
            </a:r>
            <a:r>
              <a:rPr lang="en-US" sz="2600" dirty="0" err="1">
                <a:latin typeface="Tahoma" panose="020B0604030504040204" pitchFamily="34" charset="0"/>
                <a:ea typeface="Tahoma" panose="020B0604030504040204" pitchFamily="34" charset="0"/>
                <a:cs typeface="Tahoma" panose="020B0604030504040204" pitchFamily="34" charset="0"/>
              </a:rPr>
              <a:t>koltuk</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gelirleri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kombine</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sezonluk</a:t>
            </a:r>
            <a:r>
              <a:rPr lang="en-US" sz="2600" dirty="0">
                <a:latin typeface="Tahoma" panose="020B0604030504040204" pitchFamily="34" charset="0"/>
                <a:ea typeface="Tahoma" panose="020B0604030504040204" pitchFamily="34" charset="0"/>
                <a:cs typeface="Tahoma" panose="020B0604030504040204" pitchFamily="34" charset="0"/>
              </a:rPr>
              <a:t> kart </a:t>
            </a:r>
            <a:r>
              <a:rPr lang="en-US" sz="2600" dirty="0" err="1">
                <a:latin typeface="Tahoma" panose="020B0604030504040204" pitchFamily="34" charset="0"/>
                <a:ea typeface="Tahoma" panose="020B0604030504040204" pitchFamily="34" charset="0"/>
                <a:cs typeface="Tahoma" panose="020B0604030504040204" pitchFamily="34" charset="0"/>
              </a:rPr>
              <a:t>satışları</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günlük</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bilet</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satışları</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stadyum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içi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yiyecek-içecek</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satışları</a:t>
            </a:r>
            <a:r>
              <a:rPr lang="en-US" sz="26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1800"/>
              </a:spcBef>
              <a:buSzPct val="150000"/>
              <a:buFont typeface="Wingdings" panose="05000000000000000000" pitchFamily="2" charset="2"/>
              <a:buChar char="ü"/>
            </a:pPr>
            <a:r>
              <a:rPr lang="en-US" sz="2600" b="1" dirty="0" err="1">
                <a:solidFill>
                  <a:srgbClr val="A50021"/>
                </a:solidFill>
                <a:latin typeface="Tahoma" panose="020B0604030504040204" pitchFamily="34" charset="0"/>
                <a:ea typeface="Tahoma" panose="020B0604030504040204" pitchFamily="34" charset="0"/>
                <a:cs typeface="Tahoma" panose="020B0604030504040204" pitchFamily="34" charset="0"/>
              </a:rPr>
              <a:t>Yayın</a:t>
            </a:r>
            <a:r>
              <a:rPr lang="en-US" sz="26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A50021"/>
                </a:solidFill>
                <a:latin typeface="Tahoma" panose="020B0604030504040204" pitchFamily="34" charset="0"/>
                <a:ea typeface="Tahoma" panose="020B0604030504040204" pitchFamily="34" charset="0"/>
                <a:cs typeface="Tahoma" panose="020B0604030504040204" pitchFamily="34" charset="0"/>
              </a:rPr>
              <a:t>Hakkı</a:t>
            </a:r>
            <a:r>
              <a:rPr lang="en-US" sz="26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A50021"/>
                </a:solidFill>
                <a:latin typeface="Tahoma" panose="020B0604030504040204" pitchFamily="34" charset="0"/>
                <a:ea typeface="Tahoma" panose="020B0604030504040204" pitchFamily="34" charset="0"/>
                <a:cs typeface="Tahoma" panose="020B0604030504040204" pitchFamily="34" charset="0"/>
              </a:rPr>
              <a:t>Gelirleri</a:t>
            </a:r>
            <a:r>
              <a:rPr lang="en-US" sz="26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Ulusal</a:t>
            </a:r>
            <a:r>
              <a:rPr lang="en-US" sz="2600" dirty="0">
                <a:latin typeface="Tahoma" panose="020B0604030504040204" pitchFamily="34" charset="0"/>
                <a:ea typeface="Tahoma" panose="020B0604030504040204" pitchFamily="34" charset="0"/>
                <a:cs typeface="Tahoma" panose="020B0604030504040204" pitchFamily="34" charset="0"/>
              </a:rPr>
              <a:t> Lig, </a:t>
            </a:r>
            <a:r>
              <a:rPr lang="en-US" sz="2600" dirty="0" err="1">
                <a:latin typeface="Tahoma" panose="020B0604030504040204" pitchFamily="34" charset="0"/>
                <a:ea typeface="Tahoma" panose="020B0604030504040204" pitchFamily="34" charset="0"/>
                <a:cs typeface="Tahoma" panose="020B0604030504040204" pitchFamily="34" charset="0"/>
              </a:rPr>
              <a:t>Ulusal</a:t>
            </a:r>
            <a:r>
              <a:rPr lang="en-US" sz="2600" dirty="0">
                <a:latin typeface="Tahoma" panose="020B0604030504040204" pitchFamily="34" charset="0"/>
                <a:ea typeface="Tahoma" panose="020B0604030504040204" pitchFamily="34" charset="0"/>
                <a:cs typeface="Tahoma" panose="020B0604030504040204" pitchFamily="34" charset="0"/>
              </a:rPr>
              <a:t> Kupa </a:t>
            </a:r>
            <a:r>
              <a:rPr lang="en-US" sz="2600" dirty="0" err="1">
                <a:latin typeface="Tahoma" panose="020B0604030504040204" pitchFamily="34" charset="0"/>
                <a:ea typeface="Tahoma" panose="020B0604030504040204" pitchFamily="34" charset="0"/>
                <a:cs typeface="Tahoma" panose="020B0604030504040204" pitchFamily="34" charset="0"/>
              </a:rPr>
              <a:t>ile</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Ulusal</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Süper</a:t>
            </a:r>
            <a:r>
              <a:rPr lang="en-US" sz="2600" dirty="0">
                <a:latin typeface="Tahoma" panose="020B0604030504040204" pitchFamily="34" charset="0"/>
                <a:ea typeface="Tahoma" panose="020B0604030504040204" pitchFamily="34" charset="0"/>
                <a:cs typeface="Tahoma" panose="020B0604030504040204" pitchFamily="34" charset="0"/>
              </a:rPr>
              <a:t> Kupa ve </a:t>
            </a:r>
            <a:r>
              <a:rPr lang="en-US" sz="2600" dirty="0" err="1">
                <a:latin typeface="Tahoma" panose="020B0604030504040204" pitchFamily="34" charset="0"/>
                <a:ea typeface="Tahoma" panose="020B0604030504040204" pitchFamily="34" charset="0"/>
                <a:cs typeface="Tahoma" panose="020B0604030504040204" pitchFamily="34" charset="0"/>
              </a:rPr>
              <a:t>özel</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maçlar</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ile</a:t>
            </a:r>
            <a:r>
              <a:rPr lang="en-US" sz="2600" dirty="0">
                <a:latin typeface="Tahoma" panose="020B0604030504040204" pitchFamily="34" charset="0"/>
                <a:ea typeface="Tahoma" panose="020B0604030504040204" pitchFamily="34" charset="0"/>
                <a:cs typeface="Tahoma" panose="020B0604030504040204" pitchFamily="34" charset="0"/>
              </a:rPr>
              <a:t> UEFA ve FIFA </a:t>
            </a:r>
            <a:r>
              <a:rPr lang="en-US" sz="2600" dirty="0" err="1">
                <a:latin typeface="Tahoma" panose="020B0604030504040204" pitchFamily="34" charset="0"/>
                <a:ea typeface="Tahoma" panose="020B0604030504040204" pitchFamily="34" charset="0"/>
                <a:cs typeface="Tahoma" panose="020B0604030504040204" pitchFamily="34" charset="0"/>
              </a:rPr>
              <a:t>turnuvalarından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gelen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gelirler</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0860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30</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1" name="3 Veri Yer Tutucusu"/>
          <p:cNvSpPr txBox="1">
            <a:spLocks/>
          </p:cNvSpPr>
          <p:nvPr/>
        </p:nvSpPr>
        <p:spPr>
          <a:xfrm>
            <a:off x="4355976" y="6448251"/>
            <a:ext cx="4464496" cy="365125"/>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Manchester United</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Vaka</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Analizi</a:t>
            </a:r>
            <a:endPar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p:cNvSpPr>
            <a:spLocks noGrp="1"/>
          </p:cNvSpPr>
          <p:nvPr>
            <p:ph idx="1"/>
          </p:nvPr>
        </p:nvSpPr>
        <p:spPr>
          <a:xfrm>
            <a:off x="458638" y="116632"/>
            <a:ext cx="8649866" cy="576064"/>
          </a:xfrm>
        </p:spPr>
        <p:txBody>
          <a:bodyPr>
            <a:normAutofit fontScale="62500" lnSpcReduction="20000"/>
          </a:bodyPr>
          <a:lstStyle/>
          <a:p>
            <a:pPr marL="0" indent="0" algn="ctr">
              <a:buNone/>
            </a:pPr>
            <a:r>
              <a:rPr lang="tr-TR" sz="2800" b="1" dirty="0">
                <a:solidFill>
                  <a:srgbClr val="FFCC00"/>
                </a:solidFill>
                <a:latin typeface="Tahoma" panose="020B0604030504040204" pitchFamily="34" charset="0"/>
                <a:ea typeface="Tahoma" panose="020B0604030504040204" pitchFamily="34" charset="0"/>
                <a:cs typeface="Tahoma" panose="020B0604030504040204" pitchFamily="34" charset="0"/>
              </a:rPr>
              <a:t>Ticari Gelirleri Segmentasyon ve Ürün/Servis Geliştime ile Artırmışlarıdır</a:t>
            </a:r>
            <a:br>
              <a:rPr lang="tr-TR" altLang="en-US" sz="1800" dirty="0"/>
            </a:br>
            <a:r>
              <a:rPr lang="tr-TR" sz="2800" b="1" dirty="0">
                <a:solidFill>
                  <a:srgbClr val="FFCC00"/>
                </a:solidFill>
                <a:latin typeface="Tahoma" panose="020B0604030504040204" pitchFamily="34" charset="0"/>
                <a:ea typeface="Tahoma" panose="020B0604030504040204" pitchFamily="34" charset="0"/>
                <a:cs typeface="Tahoma" panose="020B0604030504040204" pitchFamily="34" charset="0"/>
              </a:rPr>
              <a:t> </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107156" y="567254"/>
            <a:ext cx="8929687" cy="369332"/>
          </a:xfrm>
          <a:prstGeom prst="rect">
            <a:avLst/>
          </a:prstGeom>
        </p:spPr>
        <p:txBody>
          <a:bodyPr>
            <a:spAutoFit/>
          </a:bodyPr>
          <a:lstStyle/>
          <a:p>
            <a:pPr algn="ctr">
              <a:defRPr/>
            </a:pPr>
            <a:r>
              <a:rPr lang="tr-TR" altLang="en-US" b="1" dirty="0"/>
              <a:t>Her İş İçin </a:t>
            </a:r>
            <a:r>
              <a:rPr lang="tr-TR" altLang="en-US" b="1" u="sng" dirty="0"/>
              <a:t>Kalite ve Güçlü Ortaklarla Çalışmaktadırlar.</a:t>
            </a:r>
            <a:endParaRPr lang="tr-TR" b="1" u="sng" dirty="0">
              <a:latin typeface="+mj-lt"/>
              <a:ea typeface="+mj-ea"/>
              <a:cs typeface="+mj-cs"/>
            </a:endParaRPr>
          </a:p>
        </p:txBody>
      </p:sp>
      <p:sp>
        <p:nvSpPr>
          <p:cNvPr id="21" name="Rectangle 2"/>
          <p:cNvSpPr>
            <a:spLocks noChangeAspect="1" noChangeArrowheads="1"/>
          </p:cNvSpPr>
          <p:nvPr/>
        </p:nvSpPr>
        <p:spPr bwMode="auto">
          <a:xfrm>
            <a:off x="3987502" y="1269900"/>
            <a:ext cx="1994199" cy="485775"/>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100">
              <a:latin typeface="Tahoma" panose="020B0604030504040204" pitchFamily="34" charset="0"/>
              <a:ea typeface="Tahoma" panose="020B0604030504040204" pitchFamily="34" charset="0"/>
              <a:cs typeface="Tahoma" panose="020B0604030504040204" pitchFamily="34" charset="0"/>
            </a:endParaRPr>
          </a:p>
        </p:txBody>
      </p:sp>
      <p:sp>
        <p:nvSpPr>
          <p:cNvPr id="22" name="Rectangle 3"/>
          <p:cNvSpPr>
            <a:spLocks noChangeAspect="1" noChangeArrowheads="1"/>
          </p:cNvSpPr>
          <p:nvPr/>
        </p:nvSpPr>
        <p:spPr bwMode="auto">
          <a:xfrm>
            <a:off x="3987502" y="1754088"/>
            <a:ext cx="1994199" cy="522287"/>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000">
              <a:latin typeface="Tahoma" panose="020B0604030504040204" pitchFamily="34" charset="0"/>
              <a:ea typeface="Tahoma" panose="020B0604030504040204" pitchFamily="34" charset="0"/>
              <a:cs typeface="Tahoma" panose="020B0604030504040204" pitchFamily="34" charset="0"/>
            </a:endParaRPr>
          </a:p>
        </p:txBody>
      </p:sp>
      <p:sp>
        <p:nvSpPr>
          <p:cNvPr id="23" name="Rectangle 4"/>
          <p:cNvSpPr>
            <a:spLocks noChangeAspect="1" noChangeArrowheads="1"/>
          </p:cNvSpPr>
          <p:nvPr/>
        </p:nvSpPr>
        <p:spPr bwMode="auto">
          <a:xfrm>
            <a:off x="3987502" y="2789138"/>
            <a:ext cx="1994199" cy="522287"/>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000">
              <a:latin typeface="Tahoma" panose="020B0604030504040204" pitchFamily="34" charset="0"/>
              <a:ea typeface="Tahoma" panose="020B0604030504040204" pitchFamily="34" charset="0"/>
              <a:cs typeface="Tahoma" panose="020B0604030504040204" pitchFamily="34" charset="0"/>
            </a:endParaRPr>
          </a:p>
        </p:txBody>
      </p:sp>
      <p:sp>
        <p:nvSpPr>
          <p:cNvPr id="24" name="Rectangle 5"/>
          <p:cNvSpPr>
            <a:spLocks noChangeAspect="1" noChangeArrowheads="1"/>
          </p:cNvSpPr>
          <p:nvPr/>
        </p:nvSpPr>
        <p:spPr bwMode="auto">
          <a:xfrm>
            <a:off x="3987502" y="3301900"/>
            <a:ext cx="1994199" cy="587375"/>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000">
              <a:latin typeface="Tahoma" panose="020B0604030504040204" pitchFamily="34" charset="0"/>
              <a:ea typeface="Tahoma" panose="020B0604030504040204" pitchFamily="34" charset="0"/>
              <a:cs typeface="Tahoma" panose="020B0604030504040204" pitchFamily="34" charset="0"/>
            </a:endParaRPr>
          </a:p>
        </p:txBody>
      </p:sp>
      <p:sp>
        <p:nvSpPr>
          <p:cNvPr id="25" name="Rectangle 6"/>
          <p:cNvSpPr>
            <a:spLocks noChangeAspect="1" noChangeArrowheads="1"/>
          </p:cNvSpPr>
          <p:nvPr/>
        </p:nvSpPr>
        <p:spPr bwMode="auto">
          <a:xfrm>
            <a:off x="3987502" y="3879750"/>
            <a:ext cx="1994199" cy="523875"/>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000">
              <a:latin typeface="Tahoma" panose="020B0604030504040204" pitchFamily="34" charset="0"/>
              <a:ea typeface="Tahoma" panose="020B0604030504040204" pitchFamily="34" charset="0"/>
              <a:cs typeface="Tahoma" panose="020B0604030504040204" pitchFamily="34" charset="0"/>
            </a:endParaRPr>
          </a:p>
        </p:txBody>
      </p:sp>
      <p:sp>
        <p:nvSpPr>
          <p:cNvPr id="26" name="Rectangle 7"/>
          <p:cNvSpPr>
            <a:spLocks noChangeAspect="1" noChangeArrowheads="1"/>
          </p:cNvSpPr>
          <p:nvPr/>
        </p:nvSpPr>
        <p:spPr bwMode="auto">
          <a:xfrm>
            <a:off x="3987502" y="4392513"/>
            <a:ext cx="1994199" cy="523875"/>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100">
                <a:latin typeface="Tahoma" panose="020B0604030504040204" pitchFamily="34" charset="0"/>
                <a:ea typeface="Tahoma" panose="020B0604030504040204" pitchFamily="34" charset="0"/>
                <a:cs typeface="Tahoma" panose="020B0604030504040204" pitchFamily="34" charset="0"/>
              </a:rPr>
              <a:t>MUTV</a:t>
            </a:r>
          </a:p>
        </p:txBody>
      </p:sp>
      <p:sp>
        <p:nvSpPr>
          <p:cNvPr id="27" name="Rectangle 8"/>
          <p:cNvSpPr>
            <a:spLocks noChangeAspect="1" noChangeArrowheads="1"/>
          </p:cNvSpPr>
          <p:nvPr/>
        </p:nvSpPr>
        <p:spPr bwMode="auto">
          <a:xfrm>
            <a:off x="3987502" y="2274788"/>
            <a:ext cx="1994199" cy="522287"/>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000">
              <a:latin typeface="Tahoma" panose="020B0604030504040204" pitchFamily="34" charset="0"/>
              <a:ea typeface="Tahoma" panose="020B0604030504040204" pitchFamily="34" charset="0"/>
              <a:cs typeface="Tahoma" panose="020B0604030504040204" pitchFamily="34" charset="0"/>
            </a:endParaRPr>
          </a:p>
        </p:txBody>
      </p:sp>
      <p:sp>
        <p:nvSpPr>
          <p:cNvPr id="28" name="Rectangle 9"/>
          <p:cNvSpPr>
            <a:spLocks noChangeAspect="1" noChangeArrowheads="1"/>
          </p:cNvSpPr>
          <p:nvPr/>
        </p:nvSpPr>
        <p:spPr bwMode="auto">
          <a:xfrm>
            <a:off x="3987502" y="4906863"/>
            <a:ext cx="1994199" cy="1114425"/>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100">
                <a:latin typeface="Tahoma" panose="020B0604030504040204" pitchFamily="34" charset="0"/>
                <a:ea typeface="Tahoma" panose="020B0604030504040204" pitchFamily="34" charset="0"/>
                <a:cs typeface="Tahoma" panose="020B0604030504040204" pitchFamily="34" charset="0"/>
              </a:rPr>
              <a:t>THEATER OF DREAMS, MÜZE VE LİSANSLI ÜRÜNLER</a:t>
            </a:r>
          </a:p>
        </p:txBody>
      </p:sp>
      <p:sp>
        <p:nvSpPr>
          <p:cNvPr id="29" name="Text Box 23"/>
          <p:cNvSpPr txBox="1">
            <a:spLocks noChangeArrowheads="1"/>
          </p:cNvSpPr>
          <p:nvPr/>
        </p:nvSpPr>
        <p:spPr bwMode="auto">
          <a:xfrm>
            <a:off x="173038" y="6021288"/>
            <a:ext cx="88995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63500" rIns="63500" bIns="63500" anchor="b">
            <a:spAutoFit/>
          </a:bodyPr>
          <a:lstStyle>
            <a:lvl1pPr marL="457200" indent="-457200" eaLnBrk="0" hangingPunct="0">
              <a:spcBef>
                <a:spcPct val="20000"/>
              </a:spcBef>
              <a:buChar char="•"/>
              <a:tabLst>
                <a:tab pos="377825" algn="l"/>
                <a:tab pos="534988" algn="l"/>
              </a:tabLst>
              <a:defRPr sz="3200">
                <a:solidFill>
                  <a:schemeClr val="tx1"/>
                </a:solidFill>
                <a:latin typeface="Century Gothic" pitchFamily="34" charset="0"/>
              </a:defRPr>
            </a:lvl1pPr>
            <a:lvl2pPr marL="742950" indent="-285750" eaLnBrk="0" hangingPunct="0">
              <a:spcBef>
                <a:spcPct val="20000"/>
              </a:spcBef>
              <a:buChar char="–"/>
              <a:tabLst>
                <a:tab pos="377825" algn="l"/>
                <a:tab pos="534988" algn="l"/>
              </a:tabLst>
              <a:defRPr sz="2800">
                <a:solidFill>
                  <a:schemeClr val="tx1"/>
                </a:solidFill>
                <a:latin typeface="Century Gothic" pitchFamily="34" charset="0"/>
              </a:defRPr>
            </a:lvl2pPr>
            <a:lvl3pPr marL="1143000" indent="-228600" eaLnBrk="0" hangingPunct="0">
              <a:spcBef>
                <a:spcPct val="20000"/>
              </a:spcBef>
              <a:buChar char="•"/>
              <a:tabLst>
                <a:tab pos="377825" algn="l"/>
                <a:tab pos="534988" algn="l"/>
              </a:tabLst>
              <a:defRPr sz="2400">
                <a:solidFill>
                  <a:schemeClr val="tx1"/>
                </a:solidFill>
                <a:latin typeface="Century Gothic" pitchFamily="34" charset="0"/>
              </a:defRPr>
            </a:lvl3pPr>
            <a:lvl4pPr marL="1600200" indent="-228600" eaLnBrk="0" hangingPunct="0">
              <a:spcBef>
                <a:spcPct val="20000"/>
              </a:spcBef>
              <a:buChar char="–"/>
              <a:tabLst>
                <a:tab pos="377825" algn="l"/>
                <a:tab pos="534988" algn="l"/>
              </a:tabLst>
              <a:defRPr sz="2000">
                <a:solidFill>
                  <a:schemeClr val="tx1"/>
                </a:solidFill>
                <a:latin typeface="Century Gothic" pitchFamily="34" charset="0"/>
              </a:defRPr>
            </a:lvl4pPr>
            <a:lvl5pPr marL="2057400" indent="-228600" eaLnBrk="0" hangingPunct="0">
              <a:spcBef>
                <a:spcPct val="20000"/>
              </a:spcBef>
              <a:buChar char="»"/>
              <a:tabLst>
                <a:tab pos="377825" algn="l"/>
                <a:tab pos="534988" algn="l"/>
              </a:tabLst>
              <a:defRPr sz="2000">
                <a:solidFill>
                  <a:schemeClr val="tx1"/>
                </a:solidFill>
                <a:latin typeface="Century Gothic" pitchFamily="34" charset="0"/>
              </a:defRPr>
            </a:lvl5pPr>
            <a:lvl6pPr marL="25146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6pPr>
            <a:lvl7pPr marL="29718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7pPr>
            <a:lvl8pPr marL="34290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8pPr>
            <a:lvl9pPr marL="38862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9pPr>
          </a:lstStyle>
          <a:p>
            <a:pPr eaLnBrk="1" hangingPunct="1">
              <a:spcBef>
                <a:spcPct val="0"/>
              </a:spcBef>
              <a:buFontTx/>
              <a:buNone/>
            </a:pPr>
            <a:r>
              <a:rPr lang="tr-TR" altLang="en-US" sz="900" dirty="0">
                <a:latin typeface="Tahoma" panose="020B0604030504040204" pitchFamily="34" charset="0"/>
                <a:ea typeface="Tahoma" panose="020B0604030504040204" pitchFamily="34" charset="0"/>
                <a:cs typeface="Tahoma" panose="020B0604030504040204" pitchFamily="34" charset="0"/>
              </a:rPr>
              <a:t>Kaynak: Deloitte Football Money League 2007,Deloitte Annual Review of Football Finances 2007, University of Wisconsin-Madison Manchester United Case, Takım Analizi </a:t>
            </a:r>
            <a:endParaRPr lang="en-US" altLang="en-US" sz="900" dirty="0">
              <a:latin typeface="Tahoma" panose="020B0604030504040204" pitchFamily="34" charset="0"/>
              <a:ea typeface="Tahoma" panose="020B0604030504040204" pitchFamily="34" charset="0"/>
              <a:cs typeface="Tahoma" panose="020B0604030504040204" pitchFamily="34" charset="0"/>
            </a:endParaRPr>
          </a:p>
        </p:txBody>
      </p:sp>
      <p:sp>
        <p:nvSpPr>
          <p:cNvPr id="30" name="Rectangle 25"/>
          <p:cNvSpPr>
            <a:spLocks noChangeAspect="1" noChangeArrowheads="1"/>
          </p:cNvSpPr>
          <p:nvPr/>
        </p:nvSpPr>
        <p:spPr bwMode="auto">
          <a:xfrm>
            <a:off x="179512" y="952400"/>
            <a:ext cx="3589338" cy="34131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600" b="1" dirty="0">
                <a:solidFill>
                  <a:srgbClr val="C00000"/>
                </a:solidFill>
                <a:latin typeface="Tahoma" panose="020B0604030504040204" pitchFamily="34" charset="0"/>
                <a:ea typeface="Tahoma" panose="020B0604030504040204" pitchFamily="34" charset="0"/>
                <a:cs typeface="Tahoma" panose="020B0604030504040204" pitchFamily="34" charset="0"/>
              </a:rPr>
              <a:t>Segmentasyon ve Müşteri İlişkileri</a:t>
            </a:r>
            <a:endParaRPr lang="en-US" altLang="en-US"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1" name="Rectangle 26"/>
          <p:cNvSpPr>
            <a:spLocks noChangeAspect="1" noChangeArrowheads="1"/>
          </p:cNvSpPr>
          <p:nvPr/>
        </p:nvSpPr>
        <p:spPr bwMode="auto">
          <a:xfrm>
            <a:off x="179512" y="1288950"/>
            <a:ext cx="3589338" cy="47307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4625" indent="-174625" eaLnBrk="0" hangingPunct="0">
              <a:spcBef>
                <a:spcPct val="20000"/>
              </a:spcBef>
              <a:buChar char="•"/>
              <a:defRPr sz="3200">
                <a:solidFill>
                  <a:schemeClr val="tx1"/>
                </a:solidFill>
                <a:latin typeface="Century Gothic" pitchFamily="34" charset="0"/>
              </a:defRPr>
            </a:lvl1pPr>
            <a:lvl2pPr marL="541338" indent="-84138"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 typeface="Wingdings" panose="05000000000000000000" pitchFamily="2" charset="2"/>
              <a:buChar char="ü"/>
            </a:pPr>
            <a:r>
              <a:rPr lang="tr-TR" altLang="en-US" sz="1000" dirty="0">
                <a:latin typeface="Tahoma" panose="020B0604030504040204" pitchFamily="34" charset="0"/>
                <a:ea typeface="Tahoma" panose="020B0604030504040204" pitchFamily="34" charset="0"/>
                <a:cs typeface="Tahoma" panose="020B0604030504040204" pitchFamily="34" charset="0"/>
              </a:rPr>
              <a:t>Kulüp değişik hedef kitlelerine değişik ürünler sunabilmek için 3 ayrı marka yaratmıştır.</a:t>
            </a:r>
          </a:p>
          <a:p>
            <a:pPr lvl="1" eaLnBrk="1" hangingPunct="1">
              <a:spcBef>
                <a:spcPct val="0"/>
              </a:spcBef>
              <a:buFont typeface="Wingdings" panose="05000000000000000000" pitchFamily="2" charset="2"/>
              <a:buChar char="§"/>
            </a:pPr>
            <a:r>
              <a:rPr lang="tr-TR" altLang="en-US" sz="1000" dirty="0">
                <a:latin typeface="Tahoma" panose="020B0604030504040204" pitchFamily="34" charset="0"/>
                <a:ea typeface="Tahoma" panose="020B0604030504040204" pitchFamily="34" charset="0"/>
                <a:cs typeface="Tahoma" panose="020B0604030504040204" pitchFamily="34" charset="0"/>
              </a:rPr>
              <a:t>Takım renklerinden gelen </a:t>
            </a:r>
            <a:r>
              <a:rPr lang="tr-TR" altLang="en-US" sz="1000" b="1" dirty="0">
                <a:latin typeface="Tahoma" panose="020B0604030504040204" pitchFamily="34" charset="0"/>
                <a:ea typeface="Tahoma" panose="020B0604030504040204" pitchFamily="34" charset="0"/>
                <a:cs typeface="Tahoma" panose="020B0604030504040204" pitchFamily="34" charset="0"/>
              </a:rPr>
              <a:t>“Fred The Red” </a:t>
            </a:r>
            <a:r>
              <a:rPr lang="tr-TR" altLang="en-US" sz="1000" dirty="0">
                <a:latin typeface="Tahoma" panose="020B0604030504040204" pitchFamily="34" charset="0"/>
                <a:ea typeface="Tahoma" panose="020B0604030504040204" pitchFamily="34" charset="0"/>
                <a:cs typeface="Tahoma" panose="020B0604030504040204" pitchFamily="34" charset="0"/>
              </a:rPr>
              <a:t>çocuklara yönelik marka olup oyuncak, saat, futbol topu, t-shirtler, boya setleri, uyku setleri ve çocuk aksesuarları gibi ürünler sunan marka.</a:t>
            </a:r>
          </a:p>
          <a:p>
            <a:pPr lvl="1" eaLnBrk="1" hangingPunct="1">
              <a:spcBef>
                <a:spcPct val="0"/>
              </a:spcBef>
              <a:buFont typeface="Wingdings" panose="05000000000000000000" pitchFamily="2" charset="2"/>
              <a:buChar char="§"/>
            </a:pPr>
            <a:r>
              <a:rPr lang="tr-TR" altLang="en-US" sz="1000" dirty="0">
                <a:latin typeface="Tahoma" panose="020B0604030504040204" pitchFamily="34" charset="0"/>
                <a:ea typeface="Tahoma" panose="020B0604030504040204" pitchFamily="34" charset="0"/>
                <a:cs typeface="Tahoma" panose="020B0604030504040204" pitchFamily="34" charset="0"/>
              </a:rPr>
              <a:t>Gençlere yönelik daha isyankar, canlı, aidiyet duygusunu sunan </a:t>
            </a:r>
            <a:r>
              <a:rPr lang="tr-TR" altLang="en-US" sz="1000" b="1" dirty="0">
                <a:latin typeface="Tahoma" panose="020B0604030504040204" pitchFamily="34" charset="0"/>
                <a:ea typeface="Tahoma" panose="020B0604030504040204" pitchFamily="34" charset="0"/>
                <a:cs typeface="Tahoma" panose="020B0604030504040204" pitchFamily="34" charset="0"/>
              </a:rPr>
              <a:t>“MUFC” </a:t>
            </a:r>
            <a:r>
              <a:rPr lang="tr-TR" altLang="en-US" sz="1000" dirty="0">
                <a:latin typeface="Tahoma" panose="020B0604030504040204" pitchFamily="34" charset="0"/>
                <a:ea typeface="Tahoma" panose="020B0604030504040204" pitchFamily="34" charset="0"/>
                <a:cs typeface="Tahoma" panose="020B0604030504040204" pitchFamily="34" charset="0"/>
              </a:rPr>
              <a:t>markası. Bu marka ile şapka, sırt çantası, kırtasiye ve çalar saatler pazara sürülmüştür.</a:t>
            </a:r>
          </a:p>
          <a:p>
            <a:pPr lvl="1" eaLnBrk="1" hangingPunct="1">
              <a:spcBef>
                <a:spcPct val="0"/>
              </a:spcBef>
              <a:buFont typeface="Wingdings" panose="05000000000000000000" pitchFamily="2" charset="2"/>
              <a:buChar char="§"/>
            </a:pPr>
            <a:r>
              <a:rPr lang="tr-TR" altLang="en-US" sz="1000" dirty="0">
                <a:latin typeface="Tahoma" panose="020B0604030504040204" pitchFamily="34" charset="0"/>
                <a:ea typeface="Tahoma" panose="020B0604030504040204" pitchFamily="34" charset="0"/>
                <a:cs typeface="Tahoma" panose="020B0604030504040204" pitchFamily="34" charset="0"/>
              </a:rPr>
              <a:t>Kaliteli, şık, statü sembolü olan </a:t>
            </a:r>
            <a:r>
              <a:rPr lang="tr-TR" altLang="en-US" sz="1000" b="1" dirty="0">
                <a:latin typeface="Tahoma" panose="020B0604030504040204" pitchFamily="34" charset="0"/>
                <a:ea typeface="Tahoma" panose="020B0604030504040204" pitchFamily="34" charset="0"/>
                <a:cs typeface="Tahoma" panose="020B0604030504040204" pitchFamily="34" charset="0"/>
              </a:rPr>
              <a:t>“Red Devil” </a:t>
            </a:r>
            <a:r>
              <a:rPr lang="tr-TR" altLang="en-US" sz="1000" dirty="0">
                <a:latin typeface="Tahoma" panose="020B0604030504040204" pitchFamily="34" charset="0"/>
                <a:ea typeface="Tahoma" panose="020B0604030504040204" pitchFamily="34" charset="0"/>
                <a:cs typeface="Tahoma" panose="020B0604030504040204" pitchFamily="34" charset="0"/>
              </a:rPr>
              <a:t>ise çoğunlukla kıyafet ve aksesuar sunan ürün grubudur.</a:t>
            </a:r>
          </a:p>
          <a:p>
            <a:pPr eaLnBrk="1" hangingPunct="1">
              <a:spcBef>
                <a:spcPct val="0"/>
              </a:spcBef>
              <a:buFont typeface="Wingdings" panose="05000000000000000000" pitchFamily="2" charset="2"/>
              <a:buChar char="ü"/>
            </a:pPr>
            <a:r>
              <a:rPr lang="tr-TR" altLang="en-US" sz="1000" dirty="0">
                <a:latin typeface="Tahoma" panose="020B0604030504040204" pitchFamily="34" charset="0"/>
                <a:ea typeface="Tahoma" panose="020B0604030504040204" pitchFamily="34" charset="0"/>
                <a:cs typeface="Tahoma" panose="020B0604030504040204" pitchFamily="34" charset="0"/>
              </a:rPr>
              <a:t>Ürünler içerisinde Kulüple ilgili kitaplar, photoshop ile oyuncuyla beraber resim çektirme fırsatı, mücevherler, hediyelik eşyalar, DVDler, antikalar ve hatta evcil hayvan ürünlerine kadar varan çok geniş bir portföy bulunur.</a:t>
            </a:r>
          </a:p>
          <a:p>
            <a:pPr eaLnBrk="1" hangingPunct="1">
              <a:spcBef>
                <a:spcPct val="0"/>
              </a:spcBef>
              <a:buFont typeface="Wingdings" panose="05000000000000000000" pitchFamily="2" charset="2"/>
              <a:buChar char="ü"/>
            </a:pPr>
            <a:r>
              <a:rPr lang="tr-TR" altLang="en-US" sz="1000" dirty="0">
                <a:latin typeface="Tahoma" panose="020B0604030504040204" pitchFamily="34" charset="0"/>
                <a:ea typeface="Tahoma" panose="020B0604030504040204" pitchFamily="34" charset="0"/>
                <a:cs typeface="Tahoma" panose="020B0604030504040204" pitchFamily="34" charset="0"/>
              </a:rPr>
              <a:t>Kulüp forma teknik sponsoru olan Nike ile yapmış olduğu anlaşma sonrası bütün forma grubunu Nike ile ortak şirketleri üzerinden yönetmektedir. Ayrıca Nike ürünlerinin çoğu takım logolu olarak sunulmakta ve Nike bunun için satış üzerinden pay ödemektedir.</a:t>
            </a:r>
          </a:p>
          <a:p>
            <a:pPr eaLnBrk="1" hangingPunct="1">
              <a:spcBef>
                <a:spcPct val="0"/>
              </a:spcBef>
              <a:buFont typeface="Wingdings" panose="05000000000000000000" pitchFamily="2" charset="2"/>
              <a:buChar char="ü"/>
            </a:pPr>
            <a:r>
              <a:rPr lang="tr-TR" altLang="en-US" sz="1000" dirty="0">
                <a:latin typeface="Tahoma" panose="020B0604030504040204" pitchFamily="34" charset="0"/>
                <a:ea typeface="Tahoma" panose="020B0604030504040204" pitchFamily="34" charset="0"/>
                <a:cs typeface="Tahoma" panose="020B0604030504040204" pitchFamily="34" charset="0"/>
              </a:rPr>
              <a:t>İngiltere’de 8, dünyada yaklaşık 95 milyon taraftara sahip kulüp; müşteri ilişkileri veritabanı oluşturmuş ve bu veritabanını kullanarak aktif pazarlama yapmaktadır.</a:t>
            </a:r>
          </a:p>
          <a:p>
            <a:pPr eaLnBrk="1" hangingPunct="1">
              <a:spcBef>
                <a:spcPct val="0"/>
              </a:spcBef>
              <a:buFont typeface="Wingdings" panose="05000000000000000000" pitchFamily="2" charset="2"/>
              <a:buChar char="ü"/>
            </a:pPr>
            <a:r>
              <a:rPr lang="tr-TR" altLang="en-US" sz="1000" dirty="0">
                <a:latin typeface="Tahoma" panose="020B0604030504040204" pitchFamily="34" charset="0"/>
                <a:ea typeface="Tahoma" panose="020B0604030504040204" pitchFamily="34" charset="0"/>
                <a:cs typeface="Tahoma" panose="020B0604030504040204" pitchFamily="34" charset="0"/>
              </a:rPr>
              <a:t>Kulüp web-sitesinde sanal mağaza işletmektedir.</a:t>
            </a:r>
          </a:p>
          <a:p>
            <a:pPr lvl="1" eaLnBrk="1" hangingPunct="1">
              <a:spcBef>
                <a:spcPct val="0"/>
              </a:spcBef>
              <a:buFont typeface="Wingdings" panose="05000000000000000000" pitchFamily="2" charset="2"/>
              <a:buChar char="§"/>
            </a:pPr>
            <a:r>
              <a:rPr lang="tr-TR" altLang="en-US" sz="1000" dirty="0">
                <a:latin typeface="Tahoma" panose="020B0604030504040204" pitchFamily="34" charset="0"/>
                <a:ea typeface="Tahoma" panose="020B0604030504040204" pitchFamily="34" charset="0"/>
                <a:cs typeface="Tahoma" panose="020B0604030504040204" pitchFamily="34" charset="0"/>
              </a:rPr>
              <a:t>Kulübün web-site kullanıcılarının bağlılığı ve sunduğu servislerinden dolayı bir banka tarafından yaklaşık €350 milyon olarak değerlenmiştir. </a:t>
            </a:r>
            <a:endParaRPr lang="en-US" altLang="en-US" sz="1000" dirty="0">
              <a:latin typeface="Tahoma" panose="020B0604030504040204" pitchFamily="34" charset="0"/>
              <a:ea typeface="Tahoma" panose="020B0604030504040204" pitchFamily="34" charset="0"/>
              <a:cs typeface="Tahoma" panose="020B0604030504040204" pitchFamily="34" charset="0"/>
            </a:endParaRPr>
          </a:p>
        </p:txBody>
      </p:sp>
      <p:pic>
        <p:nvPicPr>
          <p:cNvPr id="32" name="Picture 27"/>
          <p:cNvPicPr>
            <a:picLocks noChangeAspect="1" noChangeArrowheads="1"/>
          </p:cNvPicPr>
          <p:nvPr/>
        </p:nvPicPr>
        <p:blipFill>
          <a:blip r:embed="rId2">
            <a:extLst>
              <a:ext uri="{28A0092B-C50C-407E-A947-70E740481C1C}">
                <a14:useLocalDpi xmlns:a14="http://schemas.microsoft.com/office/drawing/2010/main" val="0"/>
              </a:ext>
            </a:extLst>
          </a:blip>
          <a:srcRect t="17845" r="72105"/>
          <a:stretch>
            <a:fillRect/>
          </a:stretch>
        </p:blipFill>
        <p:spPr bwMode="auto">
          <a:xfrm>
            <a:off x="4634013" y="2308125"/>
            <a:ext cx="95398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 name="Picture 28"/>
          <p:cNvPicPr>
            <a:picLocks noChangeAspect="1" noChangeArrowheads="1"/>
          </p:cNvPicPr>
          <p:nvPr/>
        </p:nvPicPr>
        <p:blipFill>
          <a:blip r:embed="rId3">
            <a:extLst>
              <a:ext uri="{28A0092B-C50C-407E-A947-70E740481C1C}">
                <a14:useLocalDpi xmlns:a14="http://schemas.microsoft.com/office/drawing/2010/main" val="0"/>
              </a:ext>
            </a:extLst>
          </a:blip>
          <a:srcRect l="1031" t="21718" r="79456"/>
          <a:stretch>
            <a:fillRect/>
          </a:stretch>
        </p:blipFill>
        <p:spPr bwMode="auto">
          <a:xfrm>
            <a:off x="4703270" y="1790600"/>
            <a:ext cx="82599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29"/>
          <p:cNvPicPr>
            <a:picLocks noChangeAspect="1" noChangeArrowheads="1"/>
          </p:cNvPicPr>
          <p:nvPr/>
        </p:nvPicPr>
        <p:blipFill>
          <a:blip r:embed="rId4">
            <a:extLst>
              <a:ext uri="{28A0092B-C50C-407E-A947-70E740481C1C}">
                <a14:useLocalDpi xmlns:a14="http://schemas.microsoft.com/office/drawing/2010/main" val="0"/>
              </a:ext>
            </a:extLst>
          </a:blip>
          <a:srcRect r="60083" b="23050"/>
          <a:stretch>
            <a:fillRect/>
          </a:stretch>
        </p:blipFill>
        <p:spPr bwMode="auto">
          <a:xfrm>
            <a:off x="4476884" y="2812950"/>
            <a:ext cx="124922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30"/>
          <p:cNvPicPr>
            <a:picLocks noChangeAspect="1" noChangeArrowheads="1"/>
          </p:cNvPicPr>
          <p:nvPr/>
        </p:nvPicPr>
        <p:blipFill>
          <a:blip r:embed="rId5">
            <a:extLst>
              <a:ext uri="{28A0092B-C50C-407E-A947-70E740481C1C}">
                <a14:useLocalDpi xmlns:a14="http://schemas.microsoft.com/office/drawing/2010/main" val="0"/>
              </a:ext>
            </a:extLst>
          </a:blip>
          <a:srcRect l="23984" t="24834" r="24402" b="63292"/>
          <a:stretch>
            <a:fillRect/>
          </a:stretch>
        </p:blipFill>
        <p:spPr bwMode="auto">
          <a:xfrm>
            <a:off x="4442315" y="1304825"/>
            <a:ext cx="131237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 name="Picture 31"/>
          <p:cNvPicPr>
            <a:picLocks noChangeAspect="1" noChangeArrowheads="1"/>
          </p:cNvPicPr>
          <p:nvPr/>
        </p:nvPicPr>
        <p:blipFill>
          <a:blip r:embed="rId6">
            <a:extLst>
              <a:ext uri="{28A0092B-C50C-407E-A947-70E740481C1C}">
                <a14:useLocalDpi xmlns:a14="http://schemas.microsoft.com/office/drawing/2010/main" val="0"/>
              </a:ext>
            </a:extLst>
          </a:blip>
          <a:srcRect r="51874" b="8658"/>
          <a:stretch>
            <a:fillRect/>
          </a:stretch>
        </p:blipFill>
        <p:spPr bwMode="auto">
          <a:xfrm>
            <a:off x="4211953" y="3381275"/>
            <a:ext cx="1590361"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l="11409" t="5281" r="20677" b="4446"/>
          <a:stretch>
            <a:fillRect/>
          </a:stretch>
        </p:blipFill>
        <p:spPr bwMode="auto">
          <a:xfrm>
            <a:off x="4938784" y="3994050"/>
            <a:ext cx="385691"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 name="Rectangle 33"/>
          <p:cNvSpPr>
            <a:spLocks noChangeAspect="1" noChangeArrowheads="1"/>
          </p:cNvSpPr>
          <p:nvPr/>
        </p:nvSpPr>
        <p:spPr bwMode="auto">
          <a:xfrm>
            <a:off x="5762482" y="1269900"/>
            <a:ext cx="3232294" cy="485775"/>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Kulüp maç günleri ve özel toplantılar için stadyumda catering hizmeti sunmaktadır. Stadyum özel toplantılar için kiralanabiliyor (9 milyon Pound ciro)</a:t>
            </a:r>
          </a:p>
        </p:txBody>
      </p:sp>
      <p:sp>
        <p:nvSpPr>
          <p:cNvPr id="39" name="Rectangle 34"/>
          <p:cNvSpPr>
            <a:spLocks noChangeAspect="1" noChangeArrowheads="1"/>
          </p:cNvSpPr>
          <p:nvPr/>
        </p:nvSpPr>
        <p:spPr bwMode="auto">
          <a:xfrm>
            <a:off x="5762482" y="1754088"/>
            <a:ext cx="3232294" cy="522287"/>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Kulüp MBNA, Barclays gibi kurumlarla ortak mortgage, sigorta, kredi kartı, kredi, mevduat gibi hizmetleri markalı olarak sunmaktadır</a:t>
            </a:r>
          </a:p>
        </p:txBody>
      </p:sp>
      <p:sp>
        <p:nvSpPr>
          <p:cNvPr id="40" name="Rectangle 35"/>
          <p:cNvSpPr>
            <a:spLocks noChangeAspect="1" noChangeArrowheads="1"/>
          </p:cNvSpPr>
          <p:nvPr/>
        </p:nvSpPr>
        <p:spPr bwMode="auto">
          <a:xfrm>
            <a:off x="5762482" y="2789138"/>
            <a:ext cx="3232294" cy="522287"/>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a:latin typeface="Tahoma" panose="020B0604030504040204" pitchFamily="34" charset="0"/>
                <a:ea typeface="Tahoma" panose="020B0604030504040204" pitchFamily="34" charset="0"/>
                <a:cs typeface="Tahoma" panose="020B0604030504040204" pitchFamily="34" charset="0"/>
              </a:rPr>
              <a:t>Maç günü paketleri, müze turları, uluslararası turlar ve diğer organizasyonları yapan Travelcare ile ortak kurulan seyahat acentesi</a:t>
            </a:r>
          </a:p>
        </p:txBody>
      </p:sp>
      <p:sp>
        <p:nvSpPr>
          <p:cNvPr id="41" name="Rectangle 36"/>
          <p:cNvSpPr>
            <a:spLocks noChangeAspect="1" noChangeArrowheads="1"/>
          </p:cNvSpPr>
          <p:nvPr/>
        </p:nvSpPr>
        <p:spPr bwMode="auto">
          <a:xfrm>
            <a:off x="5762482" y="3301900"/>
            <a:ext cx="3232294" cy="587375"/>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Maç bileti alabilmek için zorunlu olan, bunun yanında pekçok indirim sağlayan taraftar kartı (yaklaşık 200,000 üye)</a:t>
            </a:r>
          </a:p>
        </p:txBody>
      </p:sp>
      <p:sp>
        <p:nvSpPr>
          <p:cNvPr id="42" name="Rectangle 37"/>
          <p:cNvSpPr>
            <a:spLocks noChangeAspect="1" noChangeArrowheads="1"/>
          </p:cNvSpPr>
          <p:nvPr/>
        </p:nvSpPr>
        <p:spPr bwMode="auto">
          <a:xfrm>
            <a:off x="5762482" y="3879750"/>
            <a:ext cx="3232294" cy="523875"/>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Paralı spor okulları ve kampları. (1 haftası yaklaşık 500 Pound)</a:t>
            </a:r>
          </a:p>
        </p:txBody>
      </p:sp>
      <p:sp>
        <p:nvSpPr>
          <p:cNvPr id="43" name="Rectangle 38"/>
          <p:cNvSpPr>
            <a:spLocks noChangeAspect="1" noChangeArrowheads="1"/>
          </p:cNvSpPr>
          <p:nvPr/>
        </p:nvSpPr>
        <p:spPr bwMode="auto">
          <a:xfrm>
            <a:off x="5762482" y="4392513"/>
            <a:ext cx="3232294" cy="523875"/>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BSkyB kanalı ile ortak kurulan kulübün resmi spor kanalı. Şifreli yayın yapıyor ve 200,000 civarında üye</a:t>
            </a:r>
          </a:p>
        </p:txBody>
      </p:sp>
      <p:sp>
        <p:nvSpPr>
          <p:cNvPr id="44" name="Rectangle 39"/>
          <p:cNvSpPr>
            <a:spLocks noChangeAspect="1" noChangeArrowheads="1"/>
          </p:cNvSpPr>
          <p:nvPr/>
        </p:nvSpPr>
        <p:spPr bwMode="auto">
          <a:xfrm>
            <a:off x="5762482" y="2274788"/>
            <a:ext cx="3232294" cy="522287"/>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a:latin typeface="Tahoma" panose="020B0604030504040204" pitchFamily="34" charset="0"/>
                <a:ea typeface="Tahoma" panose="020B0604030504040204" pitchFamily="34" charset="0"/>
                <a:cs typeface="Tahoma" panose="020B0604030504040204" pitchFamily="34" charset="0"/>
              </a:rPr>
              <a:t>Vodafone ile ortak taraftarların cep telefonları için içerik sunan servis</a:t>
            </a:r>
          </a:p>
        </p:txBody>
      </p:sp>
      <p:sp>
        <p:nvSpPr>
          <p:cNvPr id="45" name="Rectangle 40"/>
          <p:cNvSpPr>
            <a:spLocks noChangeAspect="1" noChangeArrowheads="1"/>
          </p:cNvSpPr>
          <p:nvPr/>
        </p:nvSpPr>
        <p:spPr bwMode="auto">
          <a:xfrm>
            <a:off x="5762482" y="4906863"/>
            <a:ext cx="3232294" cy="1114425"/>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Pek çok ürün grubunda lisanslı ürünü var bunları kendi Theater of Dreams mağazalarında satıyor. Bu mağazaların küresel büyümeleri için bölgesel ortakları var. Forma dağıtımını Nike yapıyor; Amerika’da YankeesNets ile dağıtım. Lisanslı yerel ve uluslararası restoran işleri de var. Ayrıca çok başarılı bir kulüp müzesi var.</a:t>
            </a:r>
          </a:p>
        </p:txBody>
      </p:sp>
      <p:sp>
        <p:nvSpPr>
          <p:cNvPr id="46" name="Rectangle 41"/>
          <p:cNvSpPr>
            <a:spLocks noChangeAspect="1" noChangeArrowheads="1"/>
          </p:cNvSpPr>
          <p:nvPr/>
        </p:nvSpPr>
        <p:spPr bwMode="auto">
          <a:xfrm>
            <a:off x="3987502" y="953988"/>
            <a:ext cx="5008861" cy="327025"/>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600" b="1">
                <a:solidFill>
                  <a:srgbClr val="C00000"/>
                </a:solidFill>
                <a:latin typeface="Tahoma" panose="020B0604030504040204" pitchFamily="34" charset="0"/>
                <a:ea typeface="Tahoma" panose="020B0604030504040204" pitchFamily="34" charset="0"/>
                <a:cs typeface="Tahoma" panose="020B0604030504040204" pitchFamily="34" charset="0"/>
              </a:rPr>
              <a:t>Değişik Ürün ve Servisler</a:t>
            </a:r>
            <a:endParaRPr lang="en-US" altLang="en-US" sz="16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47" name="Picture 24"/>
          <p:cNvPicPr>
            <a:picLocks noChangeAspect="1" noChangeArrowheads="1"/>
          </p:cNvPicPr>
          <p:nvPr/>
        </p:nvPicPr>
        <p:blipFill>
          <a:blip r:embed="rId8">
            <a:extLst>
              <a:ext uri="{28A0092B-C50C-407E-A947-70E740481C1C}">
                <a14:useLocalDpi xmlns:a14="http://schemas.microsoft.com/office/drawing/2010/main" val="0"/>
              </a:ext>
            </a:extLst>
          </a:blip>
          <a:srcRect l="14166" r="14896" b="52583"/>
          <a:stretch>
            <a:fillRect/>
          </a:stretch>
        </p:blipFill>
        <p:spPr bwMode="auto">
          <a:xfrm>
            <a:off x="35496" y="-27384"/>
            <a:ext cx="528638" cy="52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744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31</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1" name="3 Veri Yer Tutucusu"/>
          <p:cNvSpPr txBox="1">
            <a:spLocks/>
          </p:cNvSpPr>
          <p:nvPr/>
        </p:nvSpPr>
        <p:spPr>
          <a:xfrm>
            <a:off x="4355976" y="6448251"/>
            <a:ext cx="4464496" cy="365125"/>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Manchester United</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Vaka</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Analizi</a:t>
            </a:r>
            <a:endPar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p:cNvSpPr>
            <a:spLocks noGrp="1"/>
          </p:cNvSpPr>
          <p:nvPr>
            <p:ph idx="1"/>
          </p:nvPr>
        </p:nvSpPr>
        <p:spPr>
          <a:xfrm>
            <a:off x="98598" y="116632"/>
            <a:ext cx="8649866" cy="576064"/>
          </a:xfrm>
        </p:spPr>
        <p:txBody>
          <a:bodyPr>
            <a:normAutofit fontScale="62500" lnSpcReduction="20000"/>
          </a:bodyPr>
          <a:lstStyle/>
          <a:p>
            <a:pPr marL="0" indent="0" algn="ctr">
              <a:buNone/>
            </a:pPr>
            <a:r>
              <a:rPr lang="tr-TR" sz="2800" b="1" dirty="0">
                <a:solidFill>
                  <a:srgbClr val="FFCC00"/>
                </a:solidFill>
                <a:latin typeface="Tahoma" panose="020B0604030504040204" pitchFamily="34" charset="0"/>
                <a:ea typeface="Tahoma" panose="020B0604030504040204" pitchFamily="34" charset="0"/>
                <a:cs typeface="Tahoma" panose="020B0604030504040204" pitchFamily="34" charset="0"/>
              </a:rPr>
              <a:t>Uluslararasu Açılım Ticari Gelirlere Önemli Katlı Sağlamaktadır</a:t>
            </a:r>
            <a:br>
              <a:rPr lang="tr-TR" altLang="en-US" sz="1800" dirty="0"/>
            </a:b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214313" y="683404"/>
            <a:ext cx="8929687" cy="369332"/>
          </a:xfrm>
          <a:prstGeom prst="rect">
            <a:avLst/>
          </a:prstGeom>
        </p:spPr>
        <p:txBody>
          <a:bodyPr>
            <a:spAutoFit/>
          </a:bodyPr>
          <a:lstStyle/>
          <a:p>
            <a:pPr algn="ctr">
              <a:defRPr/>
            </a:pPr>
            <a:r>
              <a:rPr lang="tr-TR" b="1" u="sng" dirty="0">
                <a:latin typeface="+mj-lt"/>
                <a:ea typeface="+mj-ea"/>
                <a:cs typeface="+mj-cs"/>
              </a:rPr>
              <a:t>Küresel Marka Gücünü İlk Kullanan Kulüptür</a:t>
            </a:r>
            <a:r>
              <a:rPr lang="tr-TR" b="1" dirty="0">
                <a:latin typeface="+mj-lt"/>
                <a:ea typeface="+mj-ea"/>
                <a:cs typeface="+mj-cs"/>
              </a:rPr>
              <a:t>; Real Madrid Onları Baz Almıştır.</a:t>
            </a:r>
          </a:p>
        </p:txBody>
      </p:sp>
      <p:sp>
        <p:nvSpPr>
          <p:cNvPr id="21" name="Text Box 15"/>
          <p:cNvSpPr txBox="1">
            <a:spLocks noChangeArrowheads="1"/>
          </p:cNvSpPr>
          <p:nvPr/>
        </p:nvSpPr>
        <p:spPr bwMode="auto">
          <a:xfrm>
            <a:off x="0" y="5951885"/>
            <a:ext cx="88995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63500" rIns="63500" bIns="63500" anchor="b">
            <a:spAutoFit/>
          </a:bodyPr>
          <a:lstStyle>
            <a:lvl1pPr marL="457200" indent="-457200" eaLnBrk="0" hangingPunct="0">
              <a:spcBef>
                <a:spcPct val="20000"/>
              </a:spcBef>
              <a:buChar char="•"/>
              <a:tabLst>
                <a:tab pos="377825" algn="l"/>
                <a:tab pos="534988" algn="l"/>
              </a:tabLst>
              <a:defRPr sz="3200">
                <a:solidFill>
                  <a:schemeClr val="tx1"/>
                </a:solidFill>
                <a:latin typeface="Century Gothic" pitchFamily="34" charset="0"/>
              </a:defRPr>
            </a:lvl1pPr>
            <a:lvl2pPr marL="742950" indent="-285750" eaLnBrk="0" hangingPunct="0">
              <a:spcBef>
                <a:spcPct val="20000"/>
              </a:spcBef>
              <a:buChar char="–"/>
              <a:tabLst>
                <a:tab pos="377825" algn="l"/>
                <a:tab pos="534988" algn="l"/>
              </a:tabLst>
              <a:defRPr sz="2800">
                <a:solidFill>
                  <a:schemeClr val="tx1"/>
                </a:solidFill>
                <a:latin typeface="Century Gothic" pitchFamily="34" charset="0"/>
              </a:defRPr>
            </a:lvl2pPr>
            <a:lvl3pPr marL="1143000" indent="-228600" eaLnBrk="0" hangingPunct="0">
              <a:spcBef>
                <a:spcPct val="20000"/>
              </a:spcBef>
              <a:buChar char="•"/>
              <a:tabLst>
                <a:tab pos="377825" algn="l"/>
                <a:tab pos="534988" algn="l"/>
              </a:tabLst>
              <a:defRPr sz="2400">
                <a:solidFill>
                  <a:schemeClr val="tx1"/>
                </a:solidFill>
                <a:latin typeface="Century Gothic" pitchFamily="34" charset="0"/>
              </a:defRPr>
            </a:lvl3pPr>
            <a:lvl4pPr marL="1600200" indent="-228600" eaLnBrk="0" hangingPunct="0">
              <a:spcBef>
                <a:spcPct val="20000"/>
              </a:spcBef>
              <a:buChar char="–"/>
              <a:tabLst>
                <a:tab pos="377825" algn="l"/>
                <a:tab pos="534988" algn="l"/>
              </a:tabLst>
              <a:defRPr sz="2000">
                <a:solidFill>
                  <a:schemeClr val="tx1"/>
                </a:solidFill>
                <a:latin typeface="Century Gothic" pitchFamily="34" charset="0"/>
              </a:defRPr>
            </a:lvl4pPr>
            <a:lvl5pPr marL="2057400" indent="-228600" eaLnBrk="0" hangingPunct="0">
              <a:spcBef>
                <a:spcPct val="20000"/>
              </a:spcBef>
              <a:buChar char="»"/>
              <a:tabLst>
                <a:tab pos="377825" algn="l"/>
                <a:tab pos="534988" algn="l"/>
              </a:tabLst>
              <a:defRPr sz="2000">
                <a:solidFill>
                  <a:schemeClr val="tx1"/>
                </a:solidFill>
                <a:latin typeface="Century Gothic" pitchFamily="34" charset="0"/>
              </a:defRPr>
            </a:lvl5pPr>
            <a:lvl6pPr marL="25146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6pPr>
            <a:lvl7pPr marL="29718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7pPr>
            <a:lvl8pPr marL="34290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8pPr>
            <a:lvl9pPr marL="38862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9pPr>
          </a:lstStyle>
          <a:p>
            <a:pPr eaLnBrk="1" hangingPunct="1">
              <a:spcBef>
                <a:spcPct val="0"/>
              </a:spcBef>
              <a:buFontTx/>
              <a:buNone/>
            </a:pPr>
            <a:r>
              <a:rPr lang="tr-TR" altLang="en-US" sz="900">
                <a:latin typeface="Tahoma" panose="020B0604030504040204" pitchFamily="34" charset="0"/>
                <a:ea typeface="Tahoma" panose="020B0604030504040204" pitchFamily="34" charset="0"/>
                <a:cs typeface="Tahoma" panose="020B0604030504040204" pitchFamily="34" charset="0"/>
              </a:rPr>
              <a:t>Kaynak: Deloitte Football Money League 2007,Deloitte Annual Review of Football Finances 2007, University of Wisconsin-Madison Manchester United Case, Takım Analizi </a:t>
            </a:r>
            <a:endParaRPr lang="en-US" altLang="en-US" sz="900">
              <a:latin typeface="Tahoma" panose="020B0604030504040204" pitchFamily="34" charset="0"/>
              <a:ea typeface="Tahoma" panose="020B0604030504040204" pitchFamily="34" charset="0"/>
              <a:cs typeface="Tahoma" panose="020B0604030504040204" pitchFamily="34" charset="0"/>
            </a:endParaRPr>
          </a:p>
        </p:txBody>
      </p:sp>
      <p:pic>
        <p:nvPicPr>
          <p:cNvPr id="22" name="Picture 17"/>
          <p:cNvPicPr>
            <a:picLocks noChangeAspect="1" noChangeArrowheads="1"/>
          </p:cNvPicPr>
          <p:nvPr/>
        </p:nvPicPr>
        <p:blipFill>
          <a:blip r:embed="rId2">
            <a:extLst>
              <a:ext uri="{28A0092B-C50C-407E-A947-70E740481C1C}">
                <a14:useLocalDpi xmlns:a14="http://schemas.microsoft.com/office/drawing/2010/main" val="0"/>
              </a:ext>
            </a:extLst>
          </a:blip>
          <a:srcRect l="17331" t="22145" r="19753" b="31938"/>
          <a:stretch>
            <a:fillRect/>
          </a:stretch>
        </p:blipFill>
        <p:spPr bwMode="auto">
          <a:xfrm>
            <a:off x="2039938" y="1741835"/>
            <a:ext cx="1423987"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888" y="1706910"/>
            <a:ext cx="14859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888" y="1910110"/>
            <a:ext cx="10715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 name="Rectangle 20"/>
          <p:cNvSpPr>
            <a:spLocks noChangeAspect="1" noChangeArrowheads="1"/>
          </p:cNvSpPr>
          <p:nvPr/>
        </p:nvSpPr>
        <p:spPr bwMode="auto">
          <a:xfrm>
            <a:off x="160338" y="1603723"/>
            <a:ext cx="1714500" cy="4295775"/>
          </a:xfrm>
          <a:prstGeom prst="rect">
            <a:avLst/>
          </a:prstGeom>
          <a:solidFill>
            <a:schemeClr val="bg1"/>
          </a:solidFill>
          <a:ln w="9525" algn="ctr">
            <a:solidFill>
              <a:schemeClr val="tx1"/>
            </a:solidFill>
            <a:miter lim="800000"/>
            <a:headEnd/>
            <a:tailEnd/>
          </a:ln>
        </p:spPr>
        <p:txBody>
          <a:bodyPr anchor="ctr"/>
          <a:lstStyle>
            <a:lvl1pPr marL="177800" indent="-1778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Kulüp her yıl yaklaşık 200,000 kişinin ziyaret ettiği bir müze işletiyor. Giriş ortalama </a:t>
            </a:r>
            <a:r>
              <a:rPr lang="en-US" altLang="en-US" sz="1000" dirty="0">
                <a:latin typeface="Tahoma" panose="020B0604030504040204" pitchFamily="34" charset="0"/>
                <a:ea typeface="Tahoma" panose="020B0604030504040204" pitchFamily="34" charset="0"/>
                <a:cs typeface="Tahoma" panose="020B0604030504040204" pitchFamily="34" charset="0"/>
              </a:rPr>
              <a:t>£</a:t>
            </a:r>
            <a:r>
              <a:rPr lang="tr-TR" altLang="en-US" sz="1000" dirty="0">
                <a:latin typeface="Tahoma" panose="020B0604030504040204" pitchFamily="34" charset="0"/>
                <a:ea typeface="Tahoma" panose="020B0604030504040204" pitchFamily="34" charset="0"/>
                <a:cs typeface="Tahoma" panose="020B0604030504040204" pitchFamily="34" charset="0"/>
              </a:rPr>
              <a:t>10 ve bunu stadyum turu da dahil.</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Theather of Dreams adı altında işlettikleri mağazalar ve cafeler için Ortadoğu’da Gray MacKenzie 5 yıllık; Asya’da da BJ Benjamin holdings ile 10 yıllık anlaşmaları var.</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Ayrıca dünyanın her yerine satış yapan sanal mağazaları da var.</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Nike ve YankeesNets’de ürün dağıtımı yapıyor.</a:t>
            </a:r>
          </a:p>
        </p:txBody>
      </p:sp>
      <p:pic>
        <p:nvPicPr>
          <p:cNvPr id="26" name="Picture 21" descr="_372243_manutdmerc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1741835"/>
            <a:ext cx="13589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2"/>
          <p:cNvSpPr>
            <a:spLocks noChangeAspect="1" noChangeArrowheads="1"/>
          </p:cNvSpPr>
          <p:nvPr/>
        </p:nvSpPr>
        <p:spPr bwMode="auto">
          <a:xfrm>
            <a:off x="155575" y="1268760"/>
            <a:ext cx="1720850" cy="41751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Mağazalaşma/</a:t>
            </a:r>
          </a:p>
          <a:p>
            <a:pPr algn="ctr" eaLnBrk="1" hangingPunct="1">
              <a:spcBef>
                <a:spcPct val="0"/>
              </a:spcBef>
              <a:buFontTx/>
              <a:buNone/>
            </a:pP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Müze</a:t>
            </a:r>
            <a:endParaRPr lang="en-US"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28" name="Picture 23"/>
          <p:cNvPicPr>
            <a:picLocks noChangeAspect="1" noChangeArrowheads="1"/>
          </p:cNvPicPr>
          <p:nvPr/>
        </p:nvPicPr>
        <p:blipFill>
          <a:blip r:embed="rId6">
            <a:extLst>
              <a:ext uri="{28A0092B-C50C-407E-A947-70E740481C1C}">
                <a14:useLocalDpi xmlns:a14="http://schemas.microsoft.com/office/drawing/2010/main" val="0"/>
              </a:ext>
            </a:extLst>
          </a:blip>
          <a:srcRect l="11320" t="5147" r="20755" b="4411"/>
          <a:stretch>
            <a:fillRect/>
          </a:stretch>
        </p:blipFill>
        <p:spPr bwMode="auto">
          <a:xfrm>
            <a:off x="2493963" y="1859310"/>
            <a:ext cx="62388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 name="Rectangle 24"/>
          <p:cNvSpPr>
            <a:spLocks noChangeAspect="1" noChangeArrowheads="1"/>
          </p:cNvSpPr>
          <p:nvPr/>
        </p:nvSpPr>
        <p:spPr bwMode="auto">
          <a:xfrm>
            <a:off x="1919288" y="1603723"/>
            <a:ext cx="1714500" cy="42957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7800" indent="-1778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Kulüp ticari spor okulları işletiyor. Haftalık katılım kişi başı yaklaşık 500 Pound.</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Yıllda yaklaşık 10  ülkeden 1,000 genç katılıyor.</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Paris Disneyland, Dubai, Singapur’da da her yıl kamplar açılıyor; iki günlük katılım kişi başı yaklaşık 30 Pound.</a:t>
            </a: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30" name="Rectangle 25"/>
          <p:cNvSpPr>
            <a:spLocks noChangeAspect="1" noChangeArrowheads="1"/>
          </p:cNvSpPr>
          <p:nvPr/>
        </p:nvSpPr>
        <p:spPr bwMode="auto">
          <a:xfrm>
            <a:off x="1916113" y="1268760"/>
            <a:ext cx="1720850" cy="41751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400" b="1">
                <a:solidFill>
                  <a:srgbClr val="C00000"/>
                </a:solidFill>
                <a:latin typeface="Tahoma" panose="020B0604030504040204" pitchFamily="34" charset="0"/>
                <a:ea typeface="Tahoma" panose="020B0604030504040204" pitchFamily="34" charset="0"/>
                <a:cs typeface="Tahoma" panose="020B0604030504040204" pitchFamily="34" charset="0"/>
              </a:rPr>
              <a:t>Spor Okulları</a:t>
            </a:r>
            <a:endParaRPr lang="en-US" altLang="en-US" sz="14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1" name="Rectangle 26"/>
          <p:cNvSpPr>
            <a:spLocks noChangeAspect="1" noChangeArrowheads="1"/>
          </p:cNvSpPr>
          <p:nvPr/>
        </p:nvSpPr>
        <p:spPr bwMode="auto">
          <a:xfrm>
            <a:off x="3690938" y="1603723"/>
            <a:ext cx="1714500" cy="42957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7800" indent="-1778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Kulübün Asya’daki taraftarlarına odaklı başlattığı restoran ve bar zinciri.</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Bunun için kulüp Singapurlu bir holdinge lisans hakları satılmış ve </a:t>
            </a:r>
            <a:r>
              <a:rPr lang="en-US" alt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Manchester United Food &amp; Beverage (Asia) </a:t>
            </a:r>
            <a:r>
              <a:rPr lang="en-US" altLang="en-US" sz="1000" dirty="0" err="1">
                <a:solidFill>
                  <a:srgbClr val="000000"/>
                </a:solidFill>
                <a:latin typeface="Tahoma" panose="020B0604030504040204" pitchFamily="34" charset="0"/>
                <a:ea typeface="Tahoma" panose="020B0604030504040204" pitchFamily="34" charset="0"/>
                <a:cs typeface="Tahoma" panose="020B0604030504040204" pitchFamily="34" charset="0"/>
              </a:rPr>
              <a:t>Pte</a:t>
            </a:r>
            <a:r>
              <a:rPr lang="en-US" alt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 Ltd (“MUFB Asia”)</a:t>
            </a:r>
            <a:r>
              <a:rPr lang="en-US" altLang="en-US" sz="1000" dirty="0">
                <a:latin typeface="Tahoma" panose="020B0604030504040204" pitchFamily="34" charset="0"/>
                <a:ea typeface="Tahoma" panose="020B0604030504040204" pitchFamily="34" charset="0"/>
                <a:cs typeface="Tahoma" panose="020B0604030504040204" pitchFamily="34" charset="0"/>
              </a:rPr>
              <a:t> </a:t>
            </a:r>
            <a:r>
              <a:rPr lang="tr-TR" altLang="en-US" sz="1000" dirty="0">
                <a:latin typeface="Tahoma" panose="020B0604030504040204" pitchFamily="34" charset="0"/>
                <a:ea typeface="Tahoma" panose="020B0604030504040204" pitchFamily="34" charset="0"/>
                <a:cs typeface="Tahoma" panose="020B0604030504040204" pitchFamily="34" charset="0"/>
              </a:rPr>
              <a:t>isimli bir firma kurulmuş.</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Jakarta (Endonezya) ve Bangkok restoranı açık. Çin, Singapur gibi ülkelerde zincirleşme çalışmaları var.</a:t>
            </a:r>
          </a:p>
        </p:txBody>
      </p:sp>
      <p:sp>
        <p:nvSpPr>
          <p:cNvPr id="32" name="Rectangle 27"/>
          <p:cNvSpPr>
            <a:spLocks noChangeAspect="1" noChangeArrowheads="1"/>
          </p:cNvSpPr>
          <p:nvPr/>
        </p:nvSpPr>
        <p:spPr bwMode="auto">
          <a:xfrm>
            <a:off x="3689350" y="1268760"/>
            <a:ext cx="1720850" cy="41751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400" b="1">
                <a:solidFill>
                  <a:srgbClr val="C00000"/>
                </a:solidFill>
                <a:latin typeface="Tahoma" panose="020B0604030504040204" pitchFamily="34" charset="0"/>
                <a:ea typeface="Tahoma" panose="020B0604030504040204" pitchFamily="34" charset="0"/>
                <a:cs typeface="Tahoma" panose="020B0604030504040204" pitchFamily="34" charset="0"/>
              </a:rPr>
              <a:t>Restoran/Cafe</a:t>
            </a:r>
            <a:endParaRPr lang="en-US" altLang="en-US" sz="14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28"/>
          <p:cNvSpPr>
            <a:spLocks noChangeAspect="1" noChangeArrowheads="1"/>
          </p:cNvSpPr>
          <p:nvPr/>
        </p:nvSpPr>
        <p:spPr bwMode="auto">
          <a:xfrm>
            <a:off x="5511800" y="1603723"/>
            <a:ext cx="1714500" cy="42957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7800" indent="-1778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Kulübün hem İngiliz hem de küresel taraftarlarına odaklı başlattığı One United taraftar kartı programı mevcut.</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İki tipi var; biri “Match” ki bilet almak için bu kart zorunlu, aynı zamanda müze, lisanslı ürünler, cafeler gibi pek çok alanda indirimler var. Üyelik kişi başı yıllık yaklaşık 30 Pound; 2016 sonu itibari ile 200,000 üyesi vardı.</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Diğeri de “e-membership”</a:t>
            </a:r>
          </a:p>
        </p:txBody>
      </p:sp>
      <p:sp>
        <p:nvSpPr>
          <p:cNvPr id="34" name="Rectangle 29"/>
          <p:cNvSpPr>
            <a:spLocks noChangeAspect="1" noChangeArrowheads="1"/>
          </p:cNvSpPr>
          <p:nvPr/>
        </p:nvSpPr>
        <p:spPr bwMode="auto">
          <a:xfrm>
            <a:off x="5510213" y="1268760"/>
            <a:ext cx="1720850" cy="41751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400" b="1">
                <a:solidFill>
                  <a:srgbClr val="C00000"/>
                </a:solidFill>
                <a:latin typeface="Tahoma" panose="020B0604030504040204" pitchFamily="34" charset="0"/>
                <a:ea typeface="Tahoma" panose="020B0604030504040204" pitchFamily="34" charset="0"/>
                <a:cs typeface="Tahoma" panose="020B0604030504040204" pitchFamily="34" charset="0"/>
              </a:rPr>
              <a:t>One United</a:t>
            </a:r>
            <a:endParaRPr lang="en-US" altLang="en-US" sz="14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tangle 30"/>
          <p:cNvSpPr>
            <a:spLocks noChangeAspect="1" noChangeArrowheads="1"/>
          </p:cNvSpPr>
          <p:nvPr/>
        </p:nvSpPr>
        <p:spPr bwMode="auto">
          <a:xfrm>
            <a:off x="7318375" y="1603723"/>
            <a:ext cx="1716088" cy="42957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7800" indent="-1778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Kulüp her yıl Asya, Ortadoğu veya Amerika’ya lige hazırlık döneminde turlar düzenliyor. Çin, Japonya ve Kore önemli pazarlar.</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Her ülkede turun sponsorları oluyor.</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Her yılki tur için logo ve web-sitesi hazırlanıyor.</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Hem ürün satışı, hem maç yayını gelirleri, hem sponsor gelirleri, hem de bilet gelirleri oluyor. Ülke ziyaretine özel spesifik ürünler de satılıyor.</a:t>
            </a:r>
          </a:p>
          <a:p>
            <a:pPr eaLnBrk="1" hangingPunct="1">
              <a:spcBef>
                <a:spcPct val="0"/>
              </a:spcBef>
            </a:pPr>
            <a:r>
              <a:rPr lang="tr-TR" altLang="en-US" sz="1000" dirty="0">
                <a:latin typeface="Tahoma" panose="020B0604030504040204" pitchFamily="34" charset="0"/>
                <a:ea typeface="Tahoma" panose="020B0604030504040204" pitchFamily="34" charset="0"/>
                <a:cs typeface="Tahoma" panose="020B0604030504040204" pitchFamily="34" charset="0"/>
              </a:rPr>
              <a:t>Toplam yıllık getiri yaklaşık 10 mn Pound</a:t>
            </a:r>
            <a:endParaRPr lang="en-US" altLang="en-US" sz="1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tr-TR" alt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36" name="Rectangle 31"/>
          <p:cNvSpPr>
            <a:spLocks noChangeAspect="1" noChangeArrowheads="1"/>
          </p:cNvSpPr>
          <p:nvPr/>
        </p:nvSpPr>
        <p:spPr bwMode="auto">
          <a:xfrm>
            <a:off x="7316788" y="1268760"/>
            <a:ext cx="1722437" cy="41751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Sezon Öncesi Turlar</a:t>
            </a:r>
            <a:endParaRPr lang="en-US"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37"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750" y="2343498"/>
            <a:ext cx="9445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 name="Picture 33"/>
          <p:cNvPicPr>
            <a:picLocks noChangeAspect="1" noChangeArrowheads="1"/>
          </p:cNvPicPr>
          <p:nvPr/>
        </p:nvPicPr>
        <p:blipFill>
          <a:blip r:embed="rId8">
            <a:extLst>
              <a:ext uri="{28A0092B-C50C-407E-A947-70E740481C1C}">
                <a14:useLocalDpi xmlns:a14="http://schemas.microsoft.com/office/drawing/2010/main" val="0"/>
              </a:ext>
            </a:extLst>
          </a:blip>
          <a:srcRect r="51874" b="8658"/>
          <a:stretch>
            <a:fillRect/>
          </a:stretch>
        </p:blipFill>
        <p:spPr bwMode="auto">
          <a:xfrm>
            <a:off x="5592763" y="1878360"/>
            <a:ext cx="15605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 name="Picture 34"/>
          <p:cNvPicPr>
            <a:picLocks noChangeAspect="1" noChangeArrowheads="1"/>
          </p:cNvPicPr>
          <p:nvPr/>
        </p:nvPicPr>
        <p:blipFill>
          <a:blip r:embed="rId9">
            <a:extLst>
              <a:ext uri="{28A0092B-C50C-407E-A947-70E740481C1C}">
                <a14:useLocalDpi xmlns:a14="http://schemas.microsoft.com/office/drawing/2010/main" val="0"/>
              </a:ext>
            </a:extLst>
          </a:blip>
          <a:srcRect l="7703" r="63472"/>
          <a:stretch>
            <a:fillRect/>
          </a:stretch>
        </p:blipFill>
        <p:spPr bwMode="auto">
          <a:xfrm>
            <a:off x="7373938" y="1708498"/>
            <a:ext cx="6635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 name="Picture 3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61325" y="1730723"/>
            <a:ext cx="9191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8638" y="2391123"/>
            <a:ext cx="1541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2" name="Picture 16"/>
          <p:cNvPicPr>
            <a:picLocks noChangeAspect="1" noChangeArrowheads="1"/>
          </p:cNvPicPr>
          <p:nvPr/>
        </p:nvPicPr>
        <p:blipFill>
          <a:blip r:embed="rId12">
            <a:extLst>
              <a:ext uri="{28A0092B-C50C-407E-A947-70E740481C1C}">
                <a14:useLocalDpi xmlns:a14="http://schemas.microsoft.com/office/drawing/2010/main" val="0"/>
              </a:ext>
            </a:extLst>
          </a:blip>
          <a:srcRect l="14166" r="14896" b="52583"/>
          <a:stretch>
            <a:fillRect/>
          </a:stretch>
        </p:blipFill>
        <p:spPr bwMode="auto">
          <a:xfrm>
            <a:off x="59209" y="6324637"/>
            <a:ext cx="528638" cy="52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599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p:cNvSpPr/>
          <p:nvPr/>
        </p:nvSpPr>
        <p:spPr>
          <a:xfrm>
            <a:off x="36512"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32</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1" name="3 Veri Yer Tutucusu"/>
          <p:cNvSpPr txBox="1">
            <a:spLocks/>
          </p:cNvSpPr>
          <p:nvPr/>
        </p:nvSpPr>
        <p:spPr>
          <a:xfrm>
            <a:off x="4355976" y="6448251"/>
            <a:ext cx="4464496" cy="365125"/>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Manchester United</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Vaka</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Analizi</a:t>
            </a:r>
            <a:endPar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p:cNvSpPr>
            <a:spLocks noGrp="1"/>
          </p:cNvSpPr>
          <p:nvPr>
            <p:ph idx="1"/>
          </p:nvPr>
        </p:nvSpPr>
        <p:spPr>
          <a:xfrm>
            <a:off x="314622" y="-27384"/>
            <a:ext cx="8649866" cy="576064"/>
          </a:xfrm>
        </p:spPr>
        <p:txBody>
          <a:bodyPr>
            <a:normAutofit/>
          </a:bodyPr>
          <a:lstStyle/>
          <a:p>
            <a:pPr marL="0" indent="0" algn="ctr">
              <a:buNone/>
            </a:pPr>
            <a:r>
              <a:rPr lang="tr-TR" sz="2800" b="1" dirty="0">
                <a:solidFill>
                  <a:srgbClr val="FFCC00"/>
                </a:solidFill>
                <a:latin typeface="Tahoma" panose="020B0604030504040204" pitchFamily="34" charset="0"/>
                <a:ea typeface="Tahoma" panose="020B0604030504040204" pitchFamily="34" charset="0"/>
                <a:cs typeface="Tahoma" panose="020B0604030504040204" pitchFamily="34" charset="0"/>
              </a:rPr>
              <a:t>Gider Yönetimi Kulüp için Hayati Olmuştur</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214313" y="548680"/>
            <a:ext cx="8929687" cy="400110"/>
          </a:xfrm>
          <a:prstGeom prst="rect">
            <a:avLst/>
          </a:prstGeom>
        </p:spPr>
        <p:txBody>
          <a:bodyPr>
            <a:spAutoFit/>
          </a:bodyPr>
          <a:lstStyle/>
          <a:p>
            <a:pPr algn="ctr">
              <a:defRPr/>
            </a:pPr>
            <a:r>
              <a:rPr lang="en-US" sz="2000" b="1" u="sng" dirty="0" err="1">
                <a:solidFill>
                  <a:srgbClr val="C00000"/>
                </a:solidFill>
                <a:latin typeface="+mj-lt"/>
                <a:ea typeface="+mj-ea"/>
                <a:cs typeface="+mj-cs"/>
              </a:rPr>
              <a:t>Ücret</a:t>
            </a:r>
            <a:r>
              <a:rPr lang="en-US" sz="2000" b="1" u="sng" dirty="0">
                <a:solidFill>
                  <a:srgbClr val="C00000"/>
                </a:solidFill>
                <a:latin typeface="+mj-lt"/>
                <a:ea typeface="+mj-ea"/>
                <a:cs typeface="+mj-cs"/>
              </a:rPr>
              <a:t> Ciro </a:t>
            </a:r>
            <a:r>
              <a:rPr lang="en-US" sz="2000" b="1" u="sng" dirty="0" err="1">
                <a:solidFill>
                  <a:srgbClr val="C00000"/>
                </a:solidFill>
                <a:latin typeface="+mj-lt"/>
                <a:ea typeface="+mj-ea"/>
                <a:cs typeface="+mj-cs"/>
              </a:rPr>
              <a:t>Oranı</a:t>
            </a:r>
            <a:r>
              <a:rPr lang="en-US" sz="2000" b="1" u="sng" dirty="0">
                <a:solidFill>
                  <a:srgbClr val="C00000"/>
                </a:solidFill>
                <a:latin typeface="+mj-lt"/>
                <a:ea typeface="+mj-ea"/>
                <a:cs typeface="+mj-cs"/>
              </a:rPr>
              <a:t> </a:t>
            </a:r>
            <a:r>
              <a:rPr lang="tr-TR" sz="2000" b="1" u="sng" dirty="0">
                <a:solidFill>
                  <a:srgbClr val="C00000"/>
                </a:solidFill>
                <a:latin typeface="+mj-lt"/>
                <a:ea typeface="+mj-ea"/>
                <a:cs typeface="+mj-cs"/>
              </a:rPr>
              <a:t>Hiçbir Zaman %50’leri Aşamaz</a:t>
            </a:r>
          </a:p>
        </p:txBody>
      </p:sp>
      <p:pic>
        <p:nvPicPr>
          <p:cNvPr id="21" name="Picture 16"/>
          <p:cNvPicPr>
            <a:picLocks noChangeAspect="1" noChangeArrowheads="1"/>
          </p:cNvPicPr>
          <p:nvPr/>
        </p:nvPicPr>
        <p:blipFill>
          <a:blip r:embed="rId2">
            <a:extLst>
              <a:ext uri="{28A0092B-C50C-407E-A947-70E740481C1C}">
                <a14:useLocalDpi xmlns:a14="http://schemas.microsoft.com/office/drawing/2010/main" val="0"/>
              </a:ext>
            </a:extLst>
          </a:blip>
          <a:srcRect l="14166" r="14896" b="52583"/>
          <a:stretch>
            <a:fillRect/>
          </a:stretch>
        </p:blipFill>
        <p:spPr bwMode="auto">
          <a:xfrm>
            <a:off x="107504" y="6344488"/>
            <a:ext cx="528638" cy="4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5"/>
          <p:cNvSpPr txBox="1">
            <a:spLocks noChangeArrowheads="1"/>
          </p:cNvSpPr>
          <p:nvPr/>
        </p:nvSpPr>
        <p:spPr bwMode="auto">
          <a:xfrm>
            <a:off x="64963" y="6042620"/>
            <a:ext cx="88995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63500" rIns="63500" bIns="63500" anchor="b">
            <a:spAutoFit/>
          </a:bodyPr>
          <a:lstStyle>
            <a:lvl1pPr marL="457200" indent="-457200" eaLnBrk="0" hangingPunct="0">
              <a:spcBef>
                <a:spcPct val="20000"/>
              </a:spcBef>
              <a:buChar char="•"/>
              <a:tabLst>
                <a:tab pos="377825" algn="l"/>
                <a:tab pos="534988" algn="l"/>
              </a:tabLst>
              <a:defRPr sz="3200">
                <a:solidFill>
                  <a:schemeClr val="tx1"/>
                </a:solidFill>
                <a:latin typeface="Century Gothic" pitchFamily="34" charset="0"/>
              </a:defRPr>
            </a:lvl1pPr>
            <a:lvl2pPr marL="742950" indent="-285750" eaLnBrk="0" hangingPunct="0">
              <a:spcBef>
                <a:spcPct val="20000"/>
              </a:spcBef>
              <a:buChar char="–"/>
              <a:tabLst>
                <a:tab pos="377825" algn="l"/>
                <a:tab pos="534988" algn="l"/>
              </a:tabLst>
              <a:defRPr sz="2800">
                <a:solidFill>
                  <a:schemeClr val="tx1"/>
                </a:solidFill>
                <a:latin typeface="Century Gothic" pitchFamily="34" charset="0"/>
              </a:defRPr>
            </a:lvl2pPr>
            <a:lvl3pPr marL="1143000" indent="-228600" eaLnBrk="0" hangingPunct="0">
              <a:spcBef>
                <a:spcPct val="20000"/>
              </a:spcBef>
              <a:buChar char="•"/>
              <a:tabLst>
                <a:tab pos="377825" algn="l"/>
                <a:tab pos="534988" algn="l"/>
              </a:tabLst>
              <a:defRPr sz="2400">
                <a:solidFill>
                  <a:schemeClr val="tx1"/>
                </a:solidFill>
                <a:latin typeface="Century Gothic" pitchFamily="34" charset="0"/>
              </a:defRPr>
            </a:lvl3pPr>
            <a:lvl4pPr marL="1600200" indent="-228600" eaLnBrk="0" hangingPunct="0">
              <a:spcBef>
                <a:spcPct val="20000"/>
              </a:spcBef>
              <a:buChar char="–"/>
              <a:tabLst>
                <a:tab pos="377825" algn="l"/>
                <a:tab pos="534988" algn="l"/>
              </a:tabLst>
              <a:defRPr sz="2000">
                <a:solidFill>
                  <a:schemeClr val="tx1"/>
                </a:solidFill>
                <a:latin typeface="Century Gothic" pitchFamily="34" charset="0"/>
              </a:defRPr>
            </a:lvl4pPr>
            <a:lvl5pPr marL="2057400" indent="-228600" eaLnBrk="0" hangingPunct="0">
              <a:spcBef>
                <a:spcPct val="20000"/>
              </a:spcBef>
              <a:buChar char="»"/>
              <a:tabLst>
                <a:tab pos="377825" algn="l"/>
                <a:tab pos="534988" algn="l"/>
              </a:tabLst>
              <a:defRPr sz="2000">
                <a:solidFill>
                  <a:schemeClr val="tx1"/>
                </a:solidFill>
                <a:latin typeface="Century Gothic" pitchFamily="34" charset="0"/>
              </a:defRPr>
            </a:lvl5pPr>
            <a:lvl6pPr marL="25146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6pPr>
            <a:lvl7pPr marL="29718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7pPr>
            <a:lvl8pPr marL="34290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8pPr>
            <a:lvl9pPr marL="38862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9pPr>
          </a:lstStyle>
          <a:p>
            <a:pPr eaLnBrk="1" hangingPunct="1">
              <a:spcBef>
                <a:spcPct val="0"/>
              </a:spcBef>
              <a:buFontTx/>
              <a:buNone/>
            </a:pPr>
            <a:r>
              <a:rPr lang="tr-TR" altLang="en-US" sz="900" dirty="0">
                <a:latin typeface="Tahoma" panose="020B0604030504040204" pitchFamily="34" charset="0"/>
                <a:ea typeface="Tahoma" panose="020B0604030504040204" pitchFamily="34" charset="0"/>
                <a:cs typeface="Tahoma" panose="020B0604030504040204" pitchFamily="34" charset="0"/>
              </a:rPr>
              <a:t>Kaynak: Deloitte Football Money League 2007,Deloitte Annual Review of Football Finances 2007, University of Wisconsin-Madison Manchester United Case, Takım Analizi </a:t>
            </a:r>
            <a:endParaRPr lang="en-US" altLang="en-US" sz="900" dirty="0">
              <a:latin typeface="Tahoma" panose="020B0604030504040204" pitchFamily="34" charset="0"/>
              <a:ea typeface="Tahoma" panose="020B0604030504040204" pitchFamily="34" charset="0"/>
              <a:cs typeface="Tahoma" panose="020B0604030504040204" pitchFamily="34" charset="0"/>
            </a:endParaRPr>
          </a:p>
        </p:txBody>
      </p:sp>
      <p:grpSp>
        <p:nvGrpSpPr>
          <p:cNvPr id="23" name="Group 17"/>
          <p:cNvGrpSpPr>
            <a:grpSpLocks/>
          </p:cNvGrpSpPr>
          <p:nvPr/>
        </p:nvGrpSpPr>
        <p:grpSpPr bwMode="auto">
          <a:xfrm>
            <a:off x="565150" y="980728"/>
            <a:ext cx="8111305" cy="5000625"/>
            <a:chOff x="638" y="835"/>
            <a:chExt cx="4915" cy="3209"/>
          </a:xfrm>
        </p:grpSpPr>
        <p:sp>
          <p:nvSpPr>
            <p:cNvPr id="24" name="Rectangle 18"/>
            <p:cNvSpPr>
              <a:spLocks noChangeAspect="1" noChangeArrowheads="1"/>
            </p:cNvSpPr>
            <p:nvPr/>
          </p:nvSpPr>
          <p:spPr bwMode="auto">
            <a:xfrm>
              <a:off x="638" y="1042"/>
              <a:ext cx="1493" cy="366"/>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a:latin typeface="Tahoma" panose="020B0604030504040204" pitchFamily="34" charset="0"/>
                  <a:ea typeface="Tahoma" panose="020B0604030504040204" pitchFamily="34" charset="0"/>
                  <a:cs typeface="Tahoma" panose="020B0604030504040204" pitchFamily="34" charset="0"/>
                </a:rPr>
                <a:t>Altyapı</a:t>
              </a:r>
            </a:p>
          </p:txBody>
        </p:sp>
        <p:sp>
          <p:nvSpPr>
            <p:cNvPr id="25" name="Rectangle 19"/>
            <p:cNvSpPr>
              <a:spLocks noChangeAspect="1" noChangeArrowheads="1"/>
            </p:cNvSpPr>
            <p:nvPr/>
          </p:nvSpPr>
          <p:spPr bwMode="auto">
            <a:xfrm>
              <a:off x="638" y="1407"/>
              <a:ext cx="1493" cy="394"/>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a:latin typeface="Tahoma" panose="020B0604030504040204" pitchFamily="34" charset="0"/>
                  <a:ea typeface="Tahoma" panose="020B0604030504040204" pitchFamily="34" charset="0"/>
                  <a:cs typeface="Tahoma" panose="020B0604030504040204" pitchFamily="34" charset="0"/>
                </a:rPr>
                <a:t>Oyuncu Ticareti</a:t>
              </a:r>
            </a:p>
          </p:txBody>
        </p:sp>
        <p:sp>
          <p:nvSpPr>
            <p:cNvPr id="26" name="Rectangle 20"/>
            <p:cNvSpPr>
              <a:spLocks noChangeAspect="1" noChangeArrowheads="1"/>
            </p:cNvSpPr>
            <p:nvPr/>
          </p:nvSpPr>
          <p:spPr bwMode="auto">
            <a:xfrm>
              <a:off x="638" y="2188"/>
              <a:ext cx="1493" cy="394"/>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a:latin typeface="Tahoma" panose="020B0604030504040204" pitchFamily="34" charset="0"/>
                  <a:ea typeface="Tahoma" panose="020B0604030504040204" pitchFamily="34" charset="0"/>
                  <a:cs typeface="Tahoma" panose="020B0604030504040204" pitchFamily="34" charset="0"/>
                </a:rPr>
                <a:t>Tavizsiz Maaş Politikası</a:t>
              </a:r>
            </a:p>
          </p:txBody>
        </p:sp>
        <p:sp>
          <p:nvSpPr>
            <p:cNvPr id="27" name="Rectangle 21"/>
            <p:cNvSpPr>
              <a:spLocks noChangeAspect="1" noChangeArrowheads="1"/>
            </p:cNvSpPr>
            <p:nvPr/>
          </p:nvSpPr>
          <p:spPr bwMode="auto">
            <a:xfrm>
              <a:off x="638" y="2575"/>
              <a:ext cx="1493" cy="443"/>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a:latin typeface="Tahoma" panose="020B0604030504040204" pitchFamily="34" charset="0"/>
                  <a:ea typeface="Tahoma" panose="020B0604030504040204" pitchFamily="34" charset="0"/>
                  <a:cs typeface="Tahoma" panose="020B0604030504040204" pitchFamily="34" charset="0"/>
                </a:rPr>
                <a:t>Profesyonel Yönetim Kadrosu</a:t>
              </a:r>
            </a:p>
          </p:txBody>
        </p:sp>
        <p:sp>
          <p:nvSpPr>
            <p:cNvPr id="28" name="Rectangle 22"/>
            <p:cNvSpPr>
              <a:spLocks noChangeAspect="1" noChangeArrowheads="1"/>
            </p:cNvSpPr>
            <p:nvPr/>
          </p:nvSpPr>
          <p:spPr bwMode="auto">
            <a:xfrm>
              <a:off x="638" y="3011"/>
              <a:ext cx="1493" cy="541"/>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a:latin typeface="Tahoma" panose="020B0604030504040204" pitchFamily="34" charset="0"/>
                  <a:ea typeface="Tahoma" panose="020B0604030504040204" pitchFamily="34" charset="0"/>
                  <a:cs typeface="Tahoma" panose="020B0604030504040204" pitchFamily="34" charset="0"/>
                </a:rPr>
                <a:t>Risk Yönetimi</a:t>
              </a:r>
            </a:p>
          </p:txBody>
        </p:sp>
        <p:sp>
          <p:nvSpPr>
            <p:cNvPr id="29" name="Rectangle 23"/>
            <p:cNvSpPr>
              <a:spLocks noChangeAspect="1" noChangeArrowheads="1"/>
            </p:cNvSpPr>
            <p:nvPr/>
          </p:nvSpPr>
          <p:spPr bwMode="auto">
            <a:xfrm>
              <a:off x="638" y="3542"/>
              <a:ext cx="1493" cy="502"/>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a:latin typeface="Tahoma" panose="020B0604030504040204" pitchFamily="34" charset="0"/>
                  <a:ea typeface="Tahoma" panose="020B0604030504040204" pitchFamily="34" charset="0"/>
                  <a:cs typeface="Tahoma" panose="020B0604030504040204" pitchFamily="34" charset="0"/>
                </a:rPr>
                <a:t>Ticari İşlerde Ortaklıklar ve Profesyonel Takip</a:t>
              </a:r>
            </a:p>
          </p:txBody>
        </p:sp>
        <p:sp>
          <p:nvSpPr>
            <p:cNvPr id="30" name="Rectangle 24"/>
            <p:cNvSpPr>
              <a:spLocks noChangeAspect="1" noChangeArrowheads="1"/>
            </p:cNvSpPr>
            <p:nvPr/>
          </p:nvSpPr>
          <p:spPr bwMode="auto">
            <a:xfrm>
              <a:off x="638" y="1800"/>
              <a:ext cx="1493" cy="394"/>
            </a:xfrm>
            <a:prstGeom prst="rect">
              <a:avLst/>
            </a:prstGeom>
            <a:solidFill>
              <a:schemeClr val="bg1"/>
            </a:solidFill>
            <a:ln w="9525" algn="ctr">
              <a:solidFill>
                <a:schemeClr val="tx1"/>
              </a:solidFill>
              <a:miter lim="800000"/>
              <a:headEnd/>
              <a:tailEnd/>
            </a:ln>
          </p:spPr>
          <p:txBody>
            <a:bodyPr anchor="ctr"/>
            <a:lstStyle>
              <a:lvl1pPr marL="88900" indent="-88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200" b="1">
                  <a:latin typeface="Tahoma" panose="020B0604030504040204" pitchFamily="34" charset="0"/>
                  <a:ea typeface="Tahoma" panose="020B0604030504040204" pitchFamily="34" charset="0"/>
                  <a:cs typeface="Tahoma" panose="020B0604030504040204" pitchFamily="34" charset="0"/>
                </a:rPr>
                <a:t>Oyuncu İzleme</a:t>
              </a:r>
            </a:p>
          </p:txBody>
        </p:sp>
        <p:sp>
          <p:nvSpPr>
            <p:cNvPr id="31" name="Rectangle 25"/>
            <p:cNvSpPr>
              <a:spLocks noChangeAspect="1" noChangeArrowheads="1"/>
            </p:cNvSpPr>
            <p:nvPr/>
          </p:nvSpPr>
          <p:spPr bwMode="auto">
            <a:xfrm>
              <a:off x="2127" y="1042"/>
              <a:ext cx="3423" cy="366"/>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Kulüp altyapısından her yıl yaklaşık 5 oyuncuyu kadrosunda bulundurur. Giggs, Beckham, Butt, Scholes, Neville kardeşler gibi dünya yıldızları yetiştirmiş; bunlarla sportif başarılar kazanmış ve gerektiğinde de para kazanarak elden çıkartmıştır.</a:t>
              </a:r>
            </a:p>
          </p:txBody>
        </p:sp>
        <p:sp>
          <p:nvSpPr>
            <p:cNvPr id="32" name="Rectangle 26"/>
            <p:cNvSpPr>
              <a:spLocks noChangeAspect="1" noChangeArrowheads="1"/>
            </p:cNvSpPr>
            <p:nvPr/>
          </p:nvSpPr>
          <p:spPr bwMode="auto">
            <a:xfrm>
              <a:off x="2127" y="1407"/>
              <a:ext cx="3423" cy="394"/>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Kadronun başarı ve maliyet düzeyi şiştikçe kadro revizyonları yapmaktan çekinmezler. Bunu sportif başarıya da yansıtması Kulübün artısıdır. Kulüp Ferguson yönetimindeki 26 yılında pek çok kadro revizyonu yapmış; takımın temel taşlarını yerinden oynatmıştır.</a:t>
              </a:r>
            </a:p>
          </p:txBody>
        </p:sp>
        <p:sp>
          <p:nvSpPr>
            <p:cNvPr id="33" name="Rectangle 27"/>
            <p:cNvSpPr>
              <a:spLocks noChangeAspect="1" noChangeArrowheads="1"/>
            </p:cNvSpPr>
            <p:nvPr/>
          </p:nvSpPr>
          <p:spPr bwMode="auto">
            <a:xfrm>
              <a:off x="2127" y="2188"/>
              <a:ext cx="3423" cy="394"/>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Kulüp karşısındaki oyuncu kim olursa olsun ticari bir müessese olarak hareket eder. Manchester doğumlu ve taraftarın sevgilisi Beckham’ı göndermenin yanı sıra Van Nistelroy, Veron, Stam, Butt, Cole, Hughes, Keane, C. Ronaldo gibi yıldızlarını elden çıkartmıştır.</a:t>
              </a:r>
            </a:p>
          </p:txBody>
        </p:sp>
        <p:sp>
          <p:nvSpPr>
            <p:cNvPr id="34" name="Rectangle 28"/>
            <p:cNvSpPr>
              <a:spLocks noChangeAspect="1" noChangeArrowheads="1"/>
            </p:cNvSpPr>
            <p:nvPr/>
          </p:nvSpPr>
          <p:spPr bwMode="auto">
            <a:xfrm>
              <a:off x="2127" y="2575"/>
              <a:ext cx="3423" cy="443"/>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b="1" dirty="0">
                  <a:latin typeface="Tahoma" panose="020B0604030504040204" pitchFamily="34" charset="0"/>
                  <a:ea typeface="Tahoma" panose="020B0604030504040204" pitchFamily="34" charset="0"/>
                  <a:cs typeface="Tahoma" panose="020B0604030504040204" pitchFamily="34" charset="0"/>
                </a:rPr>
                <a:t>Takımın eski CEO’su Peter Kenyon Chelsea’nin en önemli transferi olarak adlandırılmıştır. Kulübün yönetim gücünü bu örnek açıklayabilir. Manchester United son 20 yılın en iyi yönetilen kulübüdür. Rakamları bunu kanıtlamaktadır.</a:t>
              </a:r>
            </a:p>
          </p:txBody>
        </p:sp>
        <p:sp>
          <p:nvSpPr>
            <p:cNvPr id="35" name="Rectangle 29"/>
            <p:cNvSpPr>
              <a:spLocks noChangeAspect="1" noChangeArrowheads="1"/>
            </p:cNvSpPr>
            <p:nvPr/>
          </p:nvSpPr>
          <p:spPr bwMode="auto">
            <a:xfrm>
              <a:off x="2127" y="3011"/>
              <a:ext cx="3423" cy="541"/>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Kulüp yönetim yapılanmasında %75’i bağımsız üyelerden oluşan bir denetim komitesi ve onlara rapor eden bir risk komitesi bulunur. İcra dışı üyelerin çoğunlukta olduğu İngiliz kurumsal yönetim ilkelerine uyumlu bir yönetim kurulu mevcuttur ve likidite, para yönetimi, riskler ve etkileri, para piyasalarına yatırımlar, yeni yatırımlar gibi konular sıkı bir şekilde takip edilir.</a:t>
              </a:r>
            </a:p>
          </p:txBody>
        </p:sp>
        <p:sp>
          <p:nvSpPr>
            <p:cNvPr id="36" name="Rectangle 30"/>
            <p:cNvSpPr>
              <a:spLocks noChangeAspect="1" noChangeArrowheads="1"/>
            </p:cNvSpPr>
            <p:nvPr/>
          </p:nvSpPr>
          <p:spPr bwMode="auto">
            <a:xfrm>
              <a:off x="2127" y="3542"/>
              <a:ext cx="3423" cy="502"/>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Kulüp bütün ticari işlerinde işinde lider kurumlarla ortaklıklar kurarak çalışmaktadır ve işleri kendi profesyonellerince denetlenmektedir ve karlılık takip edilmektedir. Bazı ortaklıklar: MU Travel-Travelcare, MU Mobile-Vodafone, MUTV-BSkyB, Theater of Dreams-BJ Benjamin-Gray MacKenzie-YankeesNets, Forma ve spor ürünleri-Nike, MUFB Asia-Singapore Holdings</a:t>
              </a:r>
            </a:p>
          </p:txBody>
        </p:sp>
        <p:sp>
          <p:nvSpPr>
            <p:cNvPr id="37" name="Rectangle 31"/>
            <p:cNvSpPr>
              <a:spLocks noChangeAspect="1" noChangeArrowheads="1"/>
            </p:cNvSpPr>
            <p:nvPr/>
          </p:nvSpPr>
          <p:spPr bwMode="auto">
            <a:xfrm>
              <a:off x="2127" y="1800"/>
              <a:ext cx="3423" cy="394"/>
            </a:xfrm>
            <a:prstGeom prst="rect">
              <a:avLst/>
            </a:prstGeom>
            <a:solidFill>
              <a:schemeClr val="bg1"/>
            </a:solidFill>
            <a:ln w="9525" algn="ctr">
              <a:solidFill>
                <a:schemeClr val="tx1"/>
              </a:solidFill>
              <a:miter lim="800000"/>
              <a:headEnd/>
              <a:tailEnd/>
            </a:ln>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Kulüp oyuncu yetiştirmenin yanı sıra ileride dünya yıldızı olacak genç ve tam parlamamış oyuncuları dünya vitrininde süper star yapması ile tanınır. Cantona, C.Ronaldo, Stam, Van Nistelroy gibi. </a:t>
              </a:r>
            </a:p>
          </p:txBody>
        </p:sp>
        <p:sp>
          <p:nvSpPr>
            <p:cNvPr id="38" name="Rectangle 32"/>
            <p:cNvSpPr>
              <a:spLocks noChangeAspect="1" noChangeArrowheads="1"/>
            </p:cNvSpPr>
            <p:nvPr/>
          </p:nvSpPr>
          <p:spPr bwMode="auto">
            <a:xfrm>
              <a:off x="639" y="835"/>
              <a:ext cx="4914" cy="206"/>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800" b="1" dirty="0">
                  <a:solidFill>
                    <a:srgbClr val="C00000"/>
                  </a:solidFill>
                  <a:latin typeface="Tahoma" panose="020B0604030504040204" pitchFamily="34" charset="0"/>
                  <a:ea typeface="Tahoma" panose="020B0604030504040204" pitchFamily="34" charset="0"/>
                  <a:cs typeface="Tahoma" panose="020B0604030504040204" pitchFamily="34" charset="0"/>
                </a:rPr>
                <a:t>Gider Yönetimi</a:t>
              </a:r>
              <a:endParaRPr lang="en-US" altLang="en-US" sz="1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763624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33</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1" name="3 Veri Yer Tutucusu"/>
          <p:cNvSpPr txBox="1">
            <a:spLocks/>
          </p:cNvSpPr>
          <p:nvPr/>
        </p:nvSpPr>
        <p:spPr>
          <a:xfrm>
            <a:off x="4355976" y="6448251"/>
            <a:ext cx="4464496" cy="365125"/>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Manchester United</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Vaka</a:t>
            </a:r>
            <a:r>
              <a:rPr kumimoji="0" lang="tr-TR" sz="1200" b="1" i="0" u="none" strike="noStrike" kern="1200" cap="none" spc="0" normalizeH="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rPr>
              <a:t> Analizi</a:t>
            </a:r>
            <a:endPar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p:cNvSpPr>
            <a:spLocks noGrp="1"/>
          </p:cNvSpPr>
          <p:nvPr>
            <p:ph idx="1"/>
          </p:nvPr>
        </p:nvSpPr>
        <p:spPr>
          <a:xfrm>
            <a:off x="530646" y="116632"/>
            <a:ext cx="8649866" cy="576064"/>
          </a:xfrm>
        </p:spPr>
        <p:txBody>
          <a:bodyPr>
            <a:normAutofit fontScale="70000" lnSpcReduction="20000"/>
          </a:bodyPr>
          <a:lstStyle/>
          <a:p>
            <a:pPr marL="0" indent="0" algn="ctr">
              <a:buNone/>
            </a:pPr>
            <a:r>
              <a:rPr lang="tr-TR" sz="2800" b="1" dirty="0">
                <a:solidFill>
                  <a:srgbClr val="FFCC00"/>
                </a:solidFill>
                <a:latin typeface="Tahoma" panose="020B0604030504040204" pitchFamily="34" charset="0"/>
                <a:ea typeface="Tahoma" panose="020B0604030504040204" pitchFamily="34" charset="0"/>
                <a:cs typeface="Tahoma" panose="020B0604030504040204" pitchFamily="34" charset="0"/>
              </a:rPr>
              <a:t>Kulüp Yönetim Kurumsal Yönetim İlkeleri ile Uyumlu ve Başarılıdır</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107504" y="548680"/>
            <a:ext cx="8929687" cy="400110"/>
          </a:xfrm>
          <a:prstGeom prst="rect">
            <a:avLst/>
          </a:prstGeom>
        </p:spPr>
        <p:txBody>
          <a:bodyPr>
            <a:spAutoFit/>
          </a:bodyPr>
          <a:lstStyle/>
          <a:p>
            <a:pPr algn="ctr">
              <a:defRPr/>
            </a:pPr>
            <a:r>
              <a:rPr lang="tr-TR" sz="2000" b="1" u="sng" dirty="0">
                <a:solidFill>
                  <a:srgbClr val="C00000"/>
                </a:solidFill>
                <a:latin typeface="+mj-lt"/>
                <a:ea typeface="+mj-ea"/>
                <a:cs typeface="+mj-cs"/>
              </a:rPr>
              <a:t>Manchester United’ın Organizasyonel Yapısı</a:t>
            </a:r>
          </a:p>
        </p:txBody>
      </p:sp>
      <p:pic>
        <p:nvPicPr>
          <p:cNvPr id="21" name="Picture 16"/>
          <p:cNvPicPr>
            <a:picLocks noChangeAspect="1" noChangeArrowheads="1"/>
          </p:cNvPicPr>
          <p:nvPr/>
        </p:nvPicPr>
        <p:blipFill>
          <a:blip r:embed="rId2">
            <a:extLst>
              <a:ext uri="{28A0092B-C50C-407E-A947-70E740481C1C}">
                <a14:useLocalDpi xmlns:a14="http://schemas.microsoft.com/office/drawing/2010/main" val="0"/>
              </a:ext>
            </a:extLst>
          </a:blip>
          <a:srcRect l="14166" r="14896" b="52583"/>
          <a:stretch>
            <a:fillRect/>
          </a:stretch>
        </p:blipFill>
        <p:spPr bwMode="auto">
          <a:xfrm>
            <a:off x="71437" y="6380719"/>
            <a:ext cx="528638" cy="4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15"/>
          <p:cNvSpPr txBox="1">
            <a:spLocks noChangeArrowheads="1"/>
          </p:cNvSpPr>
          <p:nvPr/>
        </p:nvSpPr>
        <p:spPr bwMode="auto">
          <a:xfrm>
            <a:off x="171450" y="6098753"/>
            <a:ext cx="8901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63500" rIns="63500" bIns="63500" anchor="b">
            <a:spAutoFit/>
          </a:bodyPr>
          <a:lstStyle>
            <a:lvl1pPr marL="457200" indent="-457200" eaLnBrk="0" hangingPunct="0">
              <a:spcBef>
                <a:spcPct val="20000"/>
              </a:spcBef>
              <a:buChar char="•"/>
              <a:tabLst>
                <a:tab pos="377825" algn="l"/>
                <a:tab pos="534988" algn="l"/>
              </a:tabLst>
              <a:defRPr sz="3200">
                <a:solidFill>
                  <a:schemeClr val="tx1"/>
                </a:solidFill>
                <a:latin typeface="Century Gothic" pitchFamily="34" charset="0"/>
              </a:defRPr>
            </a:lvl1pPr>
            <a:lvl2pPr marL="742950" indent="-285750" eaLnBrk="0" hangingPunct="0">
              <a:spcBef>
                <a:spcPct val="20000"/>
              </a:spcBef>
              <a:buChar char="–"/>
              <a:tabLst>
                <a:tab pos="377825" algn="l"/>
                <a:tab pos="534988" algn="l"/>
              </a:tabLst>
              <a:defRPr sz="2800">
                <a:solidFill>
                  <a:schemeClr val="tx1"/>
                </a:solidFill>
                <a:latin typeface="Century Gothic" pitchFamily="34" charset="0"/>
              </a:defRPr>
            </a:lvl2pPr>
            <a:lvl3pPr marL="1143000" indent="-228600" eaLnBrk="0" hangingPunct="0">
              <a:spcBef>
                <a:spcPct val="20000"/>
              </a:spcBef>
              <a:buChar char="•"/>
              <a:tabLst>
                <a:tab pos="377825" algn="l"/>
                <a:tab pos="534988" algn="l"/>
              </a:tabLst>
              <a:defRPr sz="2400">
                <a:solidFill>
                  <a:schemeClr val="tx1"/>
                </a:solidFill>
                <a:latin typeface="Century Gothic" pitchFamily="34" charset="0"/>
              </a:defRPr>
            </a:lvl3pPr>
            <a:lvl4pPr marL="1600200" indent="-228600" eaLnBrk="0" hangingPunct="0">
              <a:spcBef>
                <a:spcPct val="20000"/>
              </a:spcBef>
              <a:buChar char="–"/>
              <a:tabLst>
                <a:tab pos="377825" algn="l"/>
                <a:tab pos="534988" algn="l"/>
              </a:tabLst>
              <a:defRPr sz="2000">
                <a:solidFill>
                  <a:schemeClr val="tx1"/>
                </a:solidFill>
                <a:latin typeface="Century Gothic" pitchFamily="34" charset="0"/>
              </a:defRPr>
            </a:lvl4pPr>
            <a:lvl5pPr marL="2057400" indent="-228600" eaLnBrk="0" hangingPunct="0">
              <a:spcBef>
                <a:spcPct val="20000"/>
              </a:spcBef>
              <a:buChar char="»"/>
              <a:tabLst>
                <a:tab pos="377825" algn="l"/>
                <a:tab pos="534988" algn="l"/>
              </a:tabLst>
              <a:defRPr sz="2000">
                <a:solidFill>
                  <a:schemeClr val="tx1"/>
                </a:solidFill>
                <a:latin typeface="Century Gothic" pitchFamily="34" charset="0"/>
              </a:defRPr>
            </a:lvl5pPr>
            <a:lvl6pPr marL="25146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6pPr>
            <a:lvl7pPr marL="29718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7pPr>
            <a:lvl8pPr marL="34290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8pPr>
            <a:lvl9pPr marL="3886200" indent="-228600" eaLnBrk="0" fontAlgn="base" hangingPunct="0">
              <a:spcBef>
                <a:spcPct val="20000"/>
              </a:spcBef>
              <a:spcAft>
                <a:spcPct val="0"/>
              </a:spcAft>
              <a:buChar char="»"/>
              <a:tabLst>
                <a:tab pos="377825" algn="l"/>
                <a:tab pos="534988" algn="l"/>
              </a:tabLst>
              <a:defRPr sz="2000">
                <a:solidFill>
                  <a:schemeClr val="tx1"/>
                </a:solidFill>
                <a:latin typeface="Century Gothic" pitchFamily="34" charset="0"/>
              </a:defRPr>
            </a:lvl9pPr>
          </a:lstStyle>
          <a:p>
            <a:pPr eaLnBrk="1" hangingPunct="1">
              <a:spcBef>
                <a:spcPct val="0"/>
              </a:spcBef>
              <a:buFontTx/>
              <a:buNone/>
            </a:pPr>
            <a:r>
              <a:rPr lang="tr-TR" altLang="en-US" sz="1000" dirty="0">
                <a:latin typeface="Tahoma" panose="020B0604030504040204" pitchFamily="34" charset="0"/>
                <a:ea typeface="Tahoma" panose="020B0604030504040204" pitchFamily="34" charset="0"/>
                <a:cs typeface="Tahoma" panose="020B0604030504040204" pitchFamily="34" charset="0"/>
              </a:rPr>
              <a:t>Kaynak: Manchester United Plc Report by Paolo Balletta, University of Wisconsin-Madison Manchester United Case, BBC, The Guardian, 3i, Takım Analizi </a:t>
            </a:r>
            <a:endParaRPr lang="en-US" alt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40" name="Rectangle 17"/>
          <p:cNvSpPr>
            <a:spLocks noChangeAspect="1" noChangeArrowheads="1"/>
          </p:cNvSpPr>
          <p:nvPr/>
        </p:nvSpPr>
        <p:spPr bwMode="auto">
          <a:xfrm>
            <a:off x="204788" y="1412776"/>
            <a:ext cx="2808287" cy="4717975"/>
          </a:xfrm>
          <a:prstGeom prst="rect">
            <a:avLst/>
          </a:prstGeom>
          <a:solidFill>
            <a:schemeClr val="bg1"/>
          </a:solidFill>
          <a:ln w="9525" algn="ctr">
            <a:solidFill>
              <a:schemeClr val="tx1"/>
            </a:solidFill>
            <a:miter lim="800000"/>
            <a:headEnd/>
            <a:tailEnd/>
          </a:ln>
        </p:spPr>
        <p:txBody>
          <a:bodyPr anchor="ctr"/>
          <a:lstStyle>
            <a:lvl1pPr marL="177800" indent="-1778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Peter Kenyon’un Chealsea’ye transferi sonrasında CEO’luk görevi yardımcısı David Gill’in oldu ve Glazer satın alması sonrasında da devam etti.</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Gill’in UEFA Executive Committee’sinde görev almasından sonra Edward Woodward CEO oldu.</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12 kişiden oluşan Yönetim Kurulu’ndan Başkan Glazer Ailesi’nden olup, 5 kardeşi daha Yönetim Kurulu’nda Aileyi temsill etmekte. 3 kişi bağımsız üye olarak görev yaparken, CEO, CFO ve CMO’da Yönetim Kurulu’nda yer almaktadır.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Yönetim Kurulu’nun görevi tamamen geçmiş performans, icra faaliyetleri ve kendi tecrübelerine dayanarak hissedar haklarını ve şirketin doğru yönetimi garanti altına almak.</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Firma ortaklıklar aracılığıyla ticari aktivitelerini sürdürür; genelde ayrı şirketler kurar ve buralarda profesyonel yöneticilerini çalıştırır ki bu kişiler CEO’ya rapor eder.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Sportif yönetim tamamen futbol takımının menajerinde olup, finansman ve bütçe konusunda CEOya rapor eder.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Oyuncu izleme, altyapı, transfer gibi konular bütçe dahilinde tamamen sportif yönetimin sahibi menajerdedir.</a:t>
            </a:r>
          </a:p>
        </p:txBody>
      </p:sp>
      <p:sp>
        <p:nvSpPr>
          <p:cNvPr id="41" name="Rectangle 18"/>
          <p:cNvSpPr>
            <a:spLocks noChangeAspect="1" noChangeArrowheads="1"/>
          </p:cNvSpPr>
          <p:nvPr/>
        </p:nvSpPr>
        <p:spPr bwMode="auto">
          <a:xfrm>
            <a:off x="204788" y="980728"/>
            <a:ext cx="2808287" cy="43656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Yönetim Kurulu</a:t>
            </a:r>
            <a:r>
              <a:rPr lang="en-GB"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&amp;</a:t>
            </a: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Profesyoneller</a:t>
            </a:r>
            <a:endParaRPr lang="en-US"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2" name="Rectangle 19"/>
          <p:cNvSpPr>
            <a:spLocks noChangeAspect="1" noChangeArrowheads="1"/>
          </p:cNvSpPr>
          <p:nvPr/>
        </p:nvSpPr>
        <p:spPr bwMode="auto">
          <a:xfrm>
            <a:off x="3178175" y="1380778"/>
            <a:ext cx="2806700" cy="4721443"/>
          </a:xfrm>
          <a:prstGeom prst="rect">
            <a:avLst/>
          </a:prstGeom>
          <a:solidFill>
            <a:schemeClr val="bg1"/>
          </a:solidFill>
          <a:ln w="9525" algn="ctr">
            <a:solidFill>
              <a:schemeClr val="tx1"/>
            </a:solidFill>
            <a:miter lim="800000"/>
            <a:headEnd/>
            <a:tailEnd/>
          </a:ln>
        </p:spPr>
        <p:txBody>
          <a:bodyPr anchor="ctr"/>
          <a:lstStyle>
            <a:lvl1pPr marL="177800" indent="-1778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ts val="600"/>
              </a:spcBef>
            </a:pPr>
            <a:r>
              <a:rPr lang="tr-TR" altLang="en-US" sz="1100" dirty="0">
                <a:latin typeface="Tahoma" panose="020B0604030504040204" pitchFamily="34" charset="0"/>
                <a:ea typeface="Tahoma" panose="020B0604030504040204" pitchFamily="34" charset="0"/>
                <a:cs typeface="Tahoma" panose="020B0604030504040204" pitchFamily="34" charset="0"/>
              </a:rPr>
              <a:t>Kulübün 3 kişilik denetim komitesi aynı zamanda icra dışı yönetim kurulu üyeleri olup, tamamen bağımsız deneyimli üst düzey yöneticilerdir. </a:t>
            </a:r>
          </a:p>
          <a:p>
            <a:pPr eaLnBrk="1" hangingPunct="1">
              <a:spcBef>
                <a:spcPts val="600"/>
              </a:spcBef>
            </a:pPr>
            <a:r>
              <a:rPr lang="tr-TR" altLang="en-US" sz="1100" dirty="0">
                <a:latin typeface="Tahoma" panose="020B0604030504040204" pitchFamily="34" charset="0"/>
                <a:ea typeface="Tahoma" panose="020B0604030504040204" pitchFamily="34" charset="0"/>
                <a:cs typeface="Tahoma" panose="020B0604030504040204" pitchFamily="34" charset="0"/>
              </a:rPr>
              <a:t>Firma halka açık olduğundan her yıl detaylı ve şeffaf denetim raporları hazırlar. Bu raporlar için PwC firması kullanılmaktadır.</a:t>
            </a:r>
          </a:p>
          <a:p>
            <a:pPr eaLnBrk="1" hangingPunct="1">
              <a:spcBef>
                <a:spcPts val="600"/>
              </a:spcBef>
            </a:pPr>
            <a:r>
              <a:rPr lang="tr-TR" altLang="en-US" sz="1100" dirty="0">
                <a:latin typeface="Tahoma" panose="020B0604030504040204" pitchFamily="34" charset="0"/>
                <a:ea typeface="Tahoma" panose="020B0604030504040204" pitchFamily="34" charset="0"/>
                <a:cs typeface="Tahoma" panose="020B0604030504040204" pitchFamily="34" charset="0"/>
              </a:rPr>
              <a:t>Ayrıca kulübün içinde iç denetim, risk yönetimi ve veri yönetimi gibi denetim fonksiyonlarının günlük olarak icra edildiği profesyonel kadrolaşma mevcuttur.</a:t>
            </a:r>
          </a:p>
          <a:p>
            <a:pPr eaLnBrk="1" hangingPunct="1">
              <a:spcBef>
                <a:spcPts val="600"/>
              </a:spcBef>
            </a:pPr>
            <a:r>
              <a:rPr lang="tr-TR" altLang="en-US" sz="1100" dirty="0">
                <a:latin typeface="Tahoma" panose="020B0604030504040204" pitchFamily="34" charset="0"/>
                <a:ea typeface="Tahoma" panose="020B0604030504040204" pitchFamily="34" charset="0"/>
                <a:cs typeface="Tahoma" panose="020B0604030504040204" pitchFamily="34" charset="0"/>
              </a:rPr>
              <a:t>Bu kadro sayesinde firma olası riskler, likidite, hesapların yönetimi, finansman, hedging gibi pek çok faaliyete de angaje olur.</a:t>
            </a:r>
          </a:p>
          <a:p>
            <a:pPr eaLnBrk="1" hangingPunct="1">
              <a:spcBef>
                <a:spcPts val="600"/>
              </a:spcBef>
            </a:pPr>
            <a:r>
              <a:rPr lang="tr-TR" altLang="en-US" sz="1100" dirty="0">
                <a:latin typeface="Tahoma" panose="020B0604030504040204" pitchFamily="34" charset="0"/>
                <a:ea typeface="Tahoma" panose="020B0604030504040204" pitchFamily="34" charset="0"/>
                <a:cs typeface="Tahoma" panose="020B0604030504040204" pitchFamily="34" charset="0"/>
              </a:rPr>
              <a:t>Firma İngilizlerin kurumsal yönetim koduna tamamen uyumlu bir şekilde çalışmaktadır.</a:t>
            </a:r>
          </a:p>
        </p:txBody>
      </p:sp>
      <p:sp>
        <p:nvSpPr>
          <p:cNvPr id="43" name="Rectangle 20"/>
          <p:cNvSpPr>
            <a:spLocks noChangeAspect="1" noChangeArrowheads="1"/>
          </p:cNvSpPr>
          <p:nvPr/>
        </p:nvSpPr>
        <p:spPr bwMode="auto">
          <a:xfrm>
            <a:off x="3178175" y="980728"/>
            <a:ext cx="2806700" cy="43656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Denetim</a:t>
            </a:r>
            <a:r>
              <a:rPr lang="en-GB"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&amp;</a:t>
            </a: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Raporlama</a:t>
            </a:r>
            <a:endParaRPr lang="en-US"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4" name="Rectangle 21"/>
          <p:cNvSpPr>
            <a:spLocks noChangeAspect="1" noChangeArrowheads="1"/>
          </p:cNvSpPr>
          <p:nvPr/>
        </p:nvSpPr>
        <p:spPr bwMode="auto">
          <a:xfrm>
            <a:off x="6161088" y="1380778"/>
            <a:ext cx="2806700" cy="4719708"/>
          </a:xfrm>
          <a:prstGeom prst="rect">
            <a:avLst/>
          </a:prstGeom>
          <a:solidFill>
            <a:schemeClr val="bg1"/>
          </a:solidFill>
          <a:ln w="9525" algn="ctr">
            <a:solidFill>
              <a:schemeClr val="tx1"/>
            </a:solidFill>
            <a:miter lim="800000"/>
            <a:headEnd/>
            <a:tailEnd/>
          </a:ln>
        </p:spPr>
        <p:txBody>
          <a:bodyPr anchor="ctr"/>
          <a:lstStyle>
            <a:lvl1pPr marL="177800" indent="-1778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Firma kulüp içinde operasyonel strateji, kadro yönetimi, sermaye yönetimi, yatırım kararları ve ana politikaların kontrolü ile ilgili aylık toplantılar yapar. Bu toplantılar önce icra profesyonelleri tarafından gerçekleştirilir. Sonrasında da Yönetim Kurulu ile paylaşılır.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Her önemli karar kolektif konsensüs ile alınır.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Firma sık aralıklarla hissedar toplantıları düzenler; birey sorularına cevap verir ve aktif bir yatırımcı ilişkileri departmanı görevlidir.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Firma sıklıkla geçmişe yönelik performans analizleri yaparak finansal performans değişimlerinin sebeplerini derinlemesine araştırır. Bu da ileride olabilecek riskleri engellemek adına faydalıdır.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Firma danışman, denetçi, hukukçu gibi konu uzmanları ile çok sık çalışır ve güçlü profesyonel destek alır.</a:t>
            </a:r>
          </a:p>
          <a:p>
            <a:pPr eaLnBrk="1" hangingPunct="1">
              <a:spcBef>
                <a:spcPct val="0"/>
              </a:spcBef>
            </a:pPr>
            <a:r>
              <a:rPr lang="tr-TR" altLang="en-US" sz="1050" dirty="0">
                <a:latin typeface="Tahoma" panose="020B0604030504040204" pitchFamily="34" charset="0"/>
                <a:ea typeface="Tahoma" panose="020B0604030504040204" pitchFamily="34" charset="0"/>
                <a:cs typeface="Tahoma" panose="020B0604030504040204" pitchFamily="34" charset="0"/>
              </a:rPr>
              <a:t>Esasen firmanın bağımsız icra dışı yönetim üyeleri de çok önemlidir (örn. eski YK başkanları: Sir Roland Smith, bankacı-iş adamı-İngiltere’de çok firmada bağımsız direktörlük yapmış kişi; sonrasında Sir Roy Gardner, British Gas YK başkanı ve firmayı ayağa kaldıran kişi)</a:t>
            </a:r>
          </a:p>
        </p:txBody>
      </p:sp>
      <p:sp>
        <p:nvSpPr>
          <p:cNvPr id="45" name="Rectangle 22"/>
          <p:cNvSpPr>
            <a:spLocks noChangeAspect="1" noChangeArrowheads="1"/>
          </p:cNvSpPr>
          <p:nvPr/>
        </p:nvSpPr>
        <p:spPr bwMode="auto">
          <a:xfrm>
            <a:off x="6161088" y="980728"/>
            <a:ext cx="2806700" cy="436563"/>
          </a:xfrm>
          <a:prstGeom prst="rect">
            <a:avLst/>
          </a:prstGeom>
          <a:solidFill>
            <a:srgbClr val="FFC000"/>
          </a:solidFill>
          <a:ln w="9525" algn="ctr">
            <a:solidFill>
              <a:schemeClr val="tx1"/>
            </a:solidFill>
            <a:miter lim="800000"/>
            <a:headEnd/>
            <a:tailEnd/>
          </a:ln>
        </p:spPr>
        <p:txBody>
          <a:bodyPr wrap="none" anchor="ctr"/>
          <a:lstStyle>
            <a:lvl1pPr marL="174625" indent="-174625"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İletişim</a:t>
            </a:r>
            <a:r>
              <a:rPr lang="en-GB"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&amp;</a:t>
            </a: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Karar</a:t>
            </a:r>
            <a:r>
              <a:rPr lang="en-GB"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Mekanizmaları</a:t>
            </a:r>
            <a:endParaRPr lang="en-US" alt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2717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2D232-4823-9078-2835-00443C036239}"/>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2BBB2701-8BA1-5773-417B-0D7CC9326CC8}"/>
              </a:ext>
            </a:extLst>
          </p:cNvPr>
          <p:cNvSpPr/>
          <p:nvPr/>
        </p:nvSpPr>
        <p:spPr>
          <a:xfrm>
            <a:off x="0" y="6566718"/>
            <a:ext cx="9144000" cy="31866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115A56E1-F99C-BAE1-CFE1-DB0089A00788}"/>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32CCC3F2-8685-8FF1-7ECF-9D4340646834}"/>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8F21FE6F-6DCD-8C7D-A198-3C2B1B5FF4EC}"/>
              </a:ext>
            </a:extLst>
          </p:cNvPr>
          <p:cNvSpPr>
            <a:spLocks noGrp="1"/>
          </p:cNvSpPr>
          <p:nvPr>
            <p:ph idx="1"/>
          </p:nvPr>
        </p:nvSpPr>
        <p:spPr>
          <a:xfrm>
            <a:off x="241176" y="0"/>
            <a:ext cx="8229600" cy="576064"/>
          </a:xfrm>
        </p:spPr>
        <p:txBody>
          <a:bodyPr>
            <a:normAutofit fontScale="92500"/>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MANCHESTER </a:t>
            </a:r>
            <a:r>
              <a:rPr lang="en-US" sz="2800" b="1" dirty="0" err="1">
                <a:solidFill>
                  <a:srgbClr val="FFCC00"/>
                </a:solidFill>
                <a:latin typeface="Tahoma" panose="020B0604030504040204" pitchFamily="34" charset="0"/>
                <a:ea typeface="Tahoma" panose="020B0604030504040204" pitchFamily="34" charset="0"/>
                <a:cs typeface="Tahoma" panose="020B0604030504040204" pitchFamily="34" charset="0"/>
              </a:rPr>
              <a:t>UNITED’ın</a:t>
            </a: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 ŞAMPİYONLUKLARI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F897D7BF-5AD0-6347-E5B3-EE9D21AA9F16}"/>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34</a:t>
            </a:fld>
            <a:endParaRPr lang="tr-TR" b="1" dirty="0">
              <a:solidFill>
                <a:srgbClr val="FFC000"/>
              </a:solidFill>
            </a:endParaRPr>
          </a:p>
        </p:txBody>
      </p:sp>
      <p:sp>
        <p:nvSpPr>
          <p:cNvPr id="10" name="1 Başlık">
            <a:extLst>
              <a:ext uri="{FF2B5EF4-FFF2-40B4-BE49-F238E27FC236}">
                <a16:creationId xmlns:a16="http://schemas.microsoft.com/office/drawing/2014/main" id="{F49DC893-9E8E-BD8F-CC51-5CC63DE4E456}"/>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100281C1-67A5-D971-C178-71C15FD486DE}"/>
              </a:ext>
            </a:extLst>
          </p:cNvPr>
          <p:cNvSpPr/>
          <p:nvPr/>
        </p:nvSpPr>
        <p:spPr>
          <a:xfrm>
            <a:off x="-180528" y="476672"/>
            <a:ext cx="9144000" cy="6155531"/>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1882-1992 </a:t>
            </a:r>
            <a:r>
              <a:rPr lang="en-US" sz="2400" dirty="0" err="1">
                <a:latin typeface="Tahoma" panose="020B0604030504040204" pitchFamily="34" charset="0"/>
                <a:ea typeface="Tahoma" panose="020B0604030504040204" pitchFamily="34" charset="0"/>
                <a:cs typeface="Tahoma" panose="020B0604030504040204" pitchFamily="34" charset="0"/>
              </a:rPr>
              <a:t>arasındaki</a:t>
            </a:r>
            <a:r>
              <a:rPr lang="en-US" sz="2400" dirty="0">
                <a:latin typeface="Tahoma" panose="020B0604030504040204" pitchFamily="34" charset="0"/>
                <a:ea typeface="Tahoma" panose="020B0604030504040204" pitchFamily="34" charset="0"/>
                <a:cs typeface="Tahoma" panose="020B0604030504040204" pitchFamily="34" charset="0"/>
              </a:rPr>
              <a:t> 103 </a:t>
            </a:r>
            <a:r>
              <a:rPr lang="en-US" sz="2400" dirty="0" err="1">
                <a:latin typeface="Tahoma" panose="020B0604030504040204" pitchFamily="34" charset="0"/>
                <a:ea typeface="Tahoma" panose="020B0604030504040204" pitchFamily="34" charset="0"/>
                <a:cs typeface="Tahoma" panose="020B0604030504040204" pitchFamily="34" charset="0"/>
              </a:rPr>
              <a:t>sezon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içinde</a:t>
            </a:r>
            <a:r>
              <a:rPr lang="en-US" sz="2400" dirty="0">
                <a:latin typeface="Tahoma" panose="020B0604030504040204" pitchFamily="34" charset="0"/>
                <a:ea typeface="Tahoma" panose="020B0604030504040204" pitchFamily="34" charset="0"/>
                <a:cs typeface="Tahoma" panose="020B0604030504040204" pitchFamily="34" charset="0"/>
              </a:rPr>
              <a:t> Dünya </a:t>
            </a:r>
            <a:r>
              <a:rPr lang="en-US" sz="2400" dirty="0" err="1">
                <a:latin typeface="Tahoma" panose="020B0604030504040204" pitchFamily="34" charset="0"/>
                <a:ea typeface="Tahoma" panose="020B0604030504040204" pitchFamily="34" charset="0"/>
                <a:cs typeface="Tahoma" panose="020B0604030504040204" pitchFamily="34" charset="0"/>
              </a:rPr>
              <a:t>Savaşları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dönemlerinde</a:t>
            </a:r>
            <a:r>
              <a:rPr lang="en-US" sz="2400" dirty="0">
                <a:latin typeface="Tahoma" panose="020B0604030504040204" pitchFamily="34" charset="0"/>
                <a:ea typeface="Tahoma" panose="020B0604030504040204" pitchFamily="34" charset="0"/>
                <a:cs typeface="Tahoma" panose="020B0604030504040204" pitchFamily="34" charset="0"/>
              </a:rPr>
              <a:t> 10 </a:t>
            </a:r>
            <a:r>
              <a:rPr lang="en-US" sz="2400" dirty="0" err="1">
                <a:latin typeface="Tahoma" panose="020B0604030504040204" pitchFamily="34" charset="0"/>
                <a:ea typeface="Tahoma" panose="020B0604030504040204" pitchFamily="34" charset="0"/>
                <a:cs typeface="Tahoma" panose="020B0604030504040204" pitchFamily="34" charset="0"/>
              </a:rPr>
              <a:t>sezon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oynanamadığı</a:t>
            </a:r>
            <a:r>
              <a:rPr lang="en-US" sz="2400" dirty="0">
                <a:latin typeface="Tahoma" panose="020B0604030504040204" pitchFamily="34" charset="0"/>
                <a:ea typeface="Tahoma" panose="020B0604030504040204" pitchFamily="34" charset="0"/>
                <a:cs typeface="Tahoma" panose="020B0604030504040204" pitchFamily="34" charset="0"/>
              </a:rPr>
              <a:t> için </a:t>
            </a:r>
            <a:r>
              <a:rPr lang="en-US" sz="2400" b="1" dirty="0">
                <a:latin typeface="Tahoma" panose="020B0604030504040204" pitchFamily="34" charset="0"/>
                <a:ea typeface="Tahoma" panose="020B0604030504040204" pitchFamily="34" charset="0"/>
                <a:cs typeface="Tahoma" panose="020B0604030504040204" pitchFamily="34" charset="0"/>
              </a:rPr>
              <a:t>93 </a:t>
            </a:r>
            <a:r>
              <a:rPr lang="en-US" sz="2400" b="1" dirty="0" err="1">
                <a:latin typeface="Tahoma" panose="020B0604030504040204" pitchFamily="34" charset="0"/>
                <a:ea typeface="Tahoma" panose="020B0604030504040204" pitchFamily="34" charset="0"/>
                <a:cs typeface="Tahoma" panose="020B0604030504040204" pitchFamily="34" charset="0"/>
              </a:rPr>
              <a:t>sezonun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oynandığı</a:t>
            </a:r>
            <a:r>
              <a:rPr lang="en-US" sz="2400" b="1" dirty="0">
                <a:latin typeface="Tahoma" panose="020B0604030504040204" pitchFamily="34" charset="0"/>
                <a:ea typeface="Tahoma" panose="020B0604030504040204" pitchFamily="34" charset="0"/>
                <a:cs typeface="Tahoma" panose="020B0604030504040204" pitchFamily="34" charset="0"/>
              </a:rPr>
              <a:t> First Division </a:t>
            </a:r>
            <a:r>
              <a:rPr lang="en-US" sz="2400" b="1" dirty="0" err="1">
                <a:latin typeface="Tahoma" panose="020B0604030504040204" pitchFamily="34" charset="0"/>
                <a:ea typeface="Tahoma" panose="020B0604030504040204" pitchFamily="34" charset="0"/>
                <a:cs typeface="Tahoma" panose="020B0604030504040204" pitchFamily="34" charset="0"/>
              </a:rPr>
              <a:t>döneminde</a:t>
            </a:r>
            <a:r>
              <a:rPr lang="en-US" sz="2400" b="1" dirty="0">
                <a:latin typeface="Tahoma" panose="020B0604030504040204" pitchFamily="34" charset="0"/>
                <a:ea typeface="Tahoma" panose="020B0604030504040204" pitchFamily="34" charset="0"/>
                <a:cs typeface="Tahoma" panose="020B0604030504040204" pitchFamily="34" charset="0"/>
              </a:rPr>
              <a:t> Man. United </a:t>
            </a:r>
            <a:r>
              <a:rPr lang="en-US" sz="2400" b="1" dirty="0" err="1">
                <a:latin typeface="Tahoma" panose="020B0604030504040204" pitchFamily="34" charset="0"/>
                <a:ea typeface="Tahoma" panose="020B0604030504040204" pitchFamily="34" charset="0"/>
                <a:cs typeface="Tahoma" panose="020B0604030504040204" pitchFamily="34" charset="0"/>
              </a:rPr>
              <a:t>kazandığı</a:t>
            </a:r>
            <a:r>
              <a:rPr lang="en-US" sz="2400" b="1" dirty="0">
                <a:latin typeface="Tahoma" panose="020B0604030504040204" pitchFamily="34" charset="0"/>
                <a:ea typeface="Tahoma" panose="020B0604030504040204" pitchFamily="34" charset="0"/>
                <a:cs typeface="Tahoma" panose="020B0604030504040204" pitchFamily="34" charset="0"/>
              </a:rPr>
              <a:t> 7 </a:t>
            </a:r>
            <a:r>
              <a:rPr lang="en-US" sz="2400" b="1" dirty="0" err="1">
                <a:latin typeface="Tahoma" panose="020B0604030504040204" pitchFamily="34" charset="0"/>
                <a:ea typeface="Tahoma" panose="020B0604030504040204" pitchFamily="34" charset="0"/>
                <a:cs typeface="Tahoma" panose="020B0604030504040204" pitchFamily="34" charset="0"/>
              </a:rPr>
              <a:t>Şampiyonlukla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sadece</a:t>
            </a:r>
            <a:r>
              <a:rPr lang="en-US" sz="2400" b="1" dirty="0">
                <a:latin typeface="Tahoma" panose="020B0604030504040204" pitchFamily="34" charset="0"/>
                <a:ea typeface="Tahoma" panose="020B0604030504040204" pitchFamily="34" charset="0"/>
                <a:cs typeface="Tahoma" panose="020B0604030504040204" pitchFamily="34" charset="0"/>
              </a:rPr>
              <a:t> %8 </a:t>
            </a:r>
            <a:r>
              <a:rPr lang="en-US" sz="2400" b="1" dirty="0" err="1">
                <a:latin typeface="Tahoma" panose="020B0604030504040204" pitchFamily="34" charset="0"/>
                <a:ea typeface="Tahoma" panose="020B0604030504040204" pitchFamily="34" charset="0"/>
                <a:cs typeface="Tahoma" panose="020B0604030504040204" pitchFamily="34" charset="0"/>
              </a:rPr>
              <a:t>verimlilik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oranı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yakalayabildi</a:t>
            </a:r>
            <a:r>
              <a:rPr lang="en-US" sz="24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PL’in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kurulması</a:t>
            </a:r>
            <a:r>
              <a:rPr lang="en-US" sz="2400" dirty="0">
                <a:latin typeface="Tahoma" panose="020B0604030504040204" pitchFamily="34" charset="0"/>
                <a:ea typeface="Tahoma" panose="020B0604030504040204" pitchFamily="34" charset="0"/>
                <a:cs typeface="Tahoma" panose="020B0604030504040204" pitchFamily="34" charset="0"/>
              </a:rPr>
              <a:t> yeni </a:t>
            </a:r>
            <a:r>
              <a:rPr lang="en-US" sz="2400" dirty="0" err="1">
                <a:latin typeface="Tahoma" panose="020B0604030504040204" pitchFamily="34" charset="0"/>
                <a:ea typeface="Tahoma" panose="020B0604030504040204" pitchFamily="34" charset="0"/>
                <a:cs typeface="Tahoma" panose="020B0604030504040204" pitchFamily="34" charset="0"/>
              </a:rPr>
              <a:t>finansal</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rekabetçi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dinamikleri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beraberinde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getirdi</a:t>
            </a:r>
            <a:r>
              <a:rPr lang="en-US" sz="2400" dirty="0">
                <a:latin typeface="Tahoma" panose="020B0604030504040204" pitchFamily="34" charset="0"/>
                <a:ea typeface="Tahoma" panose="020B0604030504040204" pitchFamily="34" charset="0"/>
                <a:cs typeface="Tahoma" panose="020B0604030504040204" pitchFamily="34" charset="0"/>
              </a:rPr>
              <a:t> ve Man. United </a:t>
            </a:r>
            <a:r>
              <a:rPr lang="en-US" sz="2400" dirty="0" err="1">
                <a:latin typeface="Tahoma" panose="020B0604030504040204" pitchFamily="34" charset="0"/>
                <a:ea typeface="Tahoma" panose="020B0604030504040204" pitchFamily="34" charset="0"/>
                <a:cs typeface="Tahoma" panose="020B0604030504040204" pitchFamily="34" charset="0"/>
              </a:rPr>
              <a:t>bu</a:t>
            </a:r>
            <a:r>
              <a:rPr lang="en-US" sz="2400" dirty="0">
                <a:latin typeface="Tahoma" panose="020B0604030504040204" pitchFamily="34" charset="0"/>
                <a:ea typeface="Tahoma" panose="020B0604030504040204" pitchFamily="34" charset="0"/>
                <a:cs typeface="Tahoma" panose="020B0604030504040204" pitchFamily="34" charset="0"/>
              </a:rPr>
              <a:t> yeni </a:t>
            </a:r>
            <a:r>
              <a:rPr lang="en-US" sz="2400" dirty="0" err="1">
                <a:latin typeface="Tahoma" panose="020B0604030504040204" pitchFamily="34" charset="0"/>
                <a:ea typeface="Tahoma" panose="020B0604030504040204" pitchFamily="34" charset="0"/>
                <a:cs typeface="Tahoma" panose="020B0604030504040204" pitchFamily="34" charset="0"/>
              </a:rPr>
              <a:t>ortama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çok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hızlı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uyum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sağlayarak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endüstriyel</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futbolun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öncelikle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PL’de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sonrasında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ise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global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bazda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mucidi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konumuna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geldi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1992-93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sezonundan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itibaren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oynanan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PL’de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13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Şampiyonlukla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ilk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sırada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bulunan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ve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oynanan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32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sezonda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%41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verimlilik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yakalayan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Man.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United’ı</a:t>
            </a: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8 </a:t>
            </a:r>
            <a:r>
              <a:rPr lang="en-US" sz="2400" dirty="0" err="1">
                <a:latin typeface="Tahoma" panose="020B0604030504040204" pitchFamily="34" charset="0"/>
                <a:ea typeface="Tahoma" panose="020B0604030504040204" pitchFamily="34" charset="0"/>
                <a:cs typeface="Tahoma" panose="020B0604030504040204" pitchFamily="34" charset="0"/>
              </a:rPr>
              <a:t>Şampiyonlukla</a:t>
            </a:r>
            <a:r>
              <a:rPr lang="en-US" sz="2400" dirty="0">
                <a:latin typeface="Tahoma" panose="020B0604030504040204" pitchFamily="34" charset="0"/>
                <a:ea typeface="Tahoma" panose="020B0604030504040204" pitchFamily="34" charset="0"/>
                <a:cs typeface="Tahoma" panose="020B0604030504040204" pitchFamily="34" charset="0"/>
              </a:rPr>
              <a:t> Man. City, 5 </a:t>
            </a:r>
            <a:r>
              <a:rPr lang="en-US" sz="2400" dirty="0" err="1">
                <a:latin typeface="Tahoma" panose="020B0604030504040204" pitchFamily="34" charset="0"/>
                <a:ea typeface="Tahoma" panose="020B0604030504040204" pitchFamily="34" charset="0"/>
                <a:cs typeface="Tahoma" panose="020B0604030504040204" pitchFamily="34" charset="0"/>
              </a:rPr>
              <a:t>Şampiyonlukla</a:t>
            </a:r>
            <a:r>
              <a:rPr lang="en-US" sz="2400" dirty="0">
                <a:latin typeface="Tahoma" panose="020B0604030504040204" pitchFamily="34" charset="0"/>
                <a:ea typeface="Tahoma" panose="020B0604030504040204" pitchFamily="34" charset="0"/>
                <a:cs typeface="Tahoma" panose="020B0604030504040204" pitchFamily="34" charset="0"/>
              </a:rPr>
              <a:t> Chelsea, 3 </a:t>
            </a:r>
            <a:r>
              <a:rPr lang="en-US" sz="2400" dirty="0" err="1">
                <a:latin typeface="Tahoma" panose="020B0604030504040204" pitchFamily="34" charset="0"/>
                <a:ea typeface="Tahoma" panose="020B0604030504040204" pitchFamily="34" charset="0"/>
                <a:cs typeface="Tahoma" panose="020B0604030504040204" pitchFamily="34" charset="0"/>
              </a:rPr>
              <a:t>Şampiyonlukla</a:t>
            </a:r>
            <a:r>
              <a:rPr lang="en-US" sz="2400" dirty="0">
                <a:latin typeface="Tahoma" panose="020B0604030504040204" pitchFamily="34" charset="0"/>
                <a:ea typeface="Tahoma" panose="020B0604030504040204" pitchFamily="34" charset="0"/>
                <a:cs typeface="Tahoma" panose="020B0604030504040204" pitchFamily="34" charset="0"/>
              </a:rPr>
              <a:t> Arsenal, 2 </a:t>
            </a:r>
            <a:r>
              <a:rPr lang="en-US" sz="2400" dirty="0" err="1">
                <a:latin typeface="Tahoma" panose="020B0604030504040204" pitchFamily="34" charset="0"/>
                <a:ea typeface="Tahoma" panose="020B0604030504040204" pitchFamily="34" charset="0"/>
                <a:cs typeface="Tahoma" panose="020B0604030504040204" pitchFamily="34" charset="0"/>
              </a:rPr>
              <a:t>Şampiyonlukla</a:t>
            </a:r>
            <a:r>
              <a:rPr lang="en-US" sz="2400" dirty="0">
                <a:latin typeface="Tahoma" panose="020B0604030504040204" pitchFamily="34" charset="0"/>
                <a:ea typeface="Tahoma" panose="020B0604030504040204" pitchFamily="34" charset="0"/>
                <a:cs typeface="Tahoma" panose="020B0604030504040204" pitchFamily="34" charset="0"/>
              </a:rPr>
              <a:t> Liverpool, 1 </a:t>
            </a:r>
            <a:r>
              <a:rPr lang="en-US" sz="2400" dirty="0" err="1">
                <a:latin typeface="Tahoma" panose="020B0604030504040204" pitchFamily="34" charset="0"/>
                <a:ea typeface="Tahoma" panose="020B0604030504040204" pitchFamily="34" charset="0"/>
                <a:cs typeface="Tahoma" panose="020B0604030504040204" pitchFamily="34" charset="0"/>
              </a:rPr>
              <a:t>Şampiyonlukla</a:t>
            </a:r>
            <a:r>
              <a:rPr lang="en-US" sz="2400" dirty="0">
                <a:latin typeface="Tahoma" panose="020B0604030504040204" pitchFamily="34" charset="0"/>
                <a:ea typeface="Tahoma" panose="020B0604030504040204" pitchFamily="34" charset="0"/>
                <a:cs typeface="Tahoma" panose="020B0604030504040204" pitchFamily="34" charset="0"/>
              </a:rPr>
              <a:t> Blackburn Rovers ve 1 </a:t>
            </a:r>
            <a:r>
              <a:rPr lang="en-US" sz="2400" dirty="0" err="1">
                <a:latin typeface="Tahoma" panose="020B0604030504040204" pitchFamily="34" charset="0"/>
                <a:ea typeface="Tahoma" panose="020B0604030504040204" pitchFamily="34" charset="0"/>
                <a:cs typeface="Tahoma" panose="020B0604030504040204" pitchFamily="34" charset="0"/>
              </a:rPr>
              <a:t>Şampiyonlukla</a:t>
            </a:r>
            <a:r>
              <a:rPr lang="en-US" sz="2400" dirty="0">
                <a:latin typeface="Tahoma" panose="020B0604030504040204" pitchFamily="34" charset="0"/>
                <a:ea typeface="Tahoma" panose="020B0604030504040204" pitchFamily="34" charset="0"/>
                <a:cs typeface="Tahoma" panose="020B0604030504040204" pitchFamily="34" charset="0"/>
              </a:rPr>
              <a:t> Leicester City </a:t>
            </a:r>
            <a:r>
              <a:rPr lang="en-US" sz="2400" dirty="0" err="1">
                <a:latin typeface="Tahoma" panose="020B0604030504040204" pitchFamily="34" charset="0"/>
                <a:ea typeface="Tahoma" panose="020B0604030504040204" pitchFamily="34" charset="0"/>
                <a:cs typeface="Tahoma" panose="020B0604030504040204" pitchFamily="34" charset="0"/>
              </a:rPr>
              <a:t>takip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ediyor</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77443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35</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1" name="3 Veri Yer Tutucusu"/>
          <p:cNvSpPr txBox="1">
            <a:spLocks/>
          </p:cNvSpPr>
          <p:nvPr/>
        </p:nvSpPr>
        <p:spPr>
          <a:xfrm>
            <a:off x="4355976" y="6448251"/>
            <a:ext cx="4464496" cy="365125"/>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p:cNvSpPr>
            <a:spLocks noGrp="1"/>
          </p:cNvSpPr>
          <p:nvPr>
            <p:ph idx="1"/>
          </p:nvPr>
        </p:nvSpPr>
        <p:spPr>
          <a:xfrm>
            <a:off x="242614" y="116632"/>
            <a:ext cx="8649866" cy="576064"/>
          </a:xfrm>
        </p:spPr>
        <p:txBody>
          <a:bodyPr>
            <a:normAutofit fontScale="62500" lnSpcReduction="20000"/>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Man. United Vaka </a:t>
            </a:r>
            <a:r>
              <a:rPr lang="en-US" sz="2800" b="1" dirty="0" err="1">
                <a:solidFill>
                  <a:srgbClr val="FFCC00"/>
                </a:solidFill>
                <a:latin typeface="Tahoma" panose="020B0604030504040204" pitchFamily="34" charset="0"/>
                <a:ea typeface="Tahoma" panose="020B0604030504040204" pitchFamily="34" charset="0"/>
                <a:cs typeface="Tahoma" panose="020B0604030504040204" pitchFamily="34" charset="0"/>
              </a:rPr>
              <a:t>Analizi’nden</a:t>
            </a: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 </a:t>
            </a:r>
            <a:r>
              <a:rPr lang="tr-TR" sz="2800" b="1" dirty="0">
                <a:solidFill>
                  <a:srgbClr val="FFCC00"/>
                </a:solidFill>
                <a:latin typeface="Tahoma" panose="020B0604030504040204" pitchFamily="34" charset="0"/>
                <a:ea typeface="Tahoma" panose="020B0604030504040204" pitchFamily="34" charset="0"/>
                <a:cs typeface="Tahoma" panose="020B0604030504040204" pitchFamily="34" charset="0"/>
              </a:rPr>
              <a:t>Türk Futbolu açısından Çıka</a:t>
            </a:r>
            <a:r>
              <a:rPr lang="en-US" sz="2800" b="1" dirty="0" err="1">
                <a:solidFill>
                  <a:srgbClr val="FFCC00"/>
                </a:solidFill>
                <a:latin typeface="Tahoma" panose="020B0604030504040204" pitchFamily="34" charset="0"/>
                <a:ea typeface="Tahoma" panose="020B0604030504040204" pitchFamily="34" charset="0"/>
                <a:cs typeface="Tahoma" panose="020B0604030504040204" pitchFamily="34" charset="0"/>
              </a:rPr>
              <a:t>rılacak</a:t>
            </a:r>
            <a:r>
              <a:rPr lang="tr-TR" sz="2800" b="1" dirty="0">
                <a:solidFill>
                  <a:srgbClr val="FFCC00"/>
                </a:solidFill>
                <a:latin typeface="Tahoma" panose="020B0604030504040204" pitchFamily="34" charset="0"/>
                <a:ea typeface="Tahoma" panose="020B0604030504040204" pitchFamily="34" charset="0"/>
                <a:cs typeface="Tahoma" panose="020B0604030504040204" pitchFamily="34" charset="0"/>
              </a:rPr>
              <a:t> Dersler</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52" name="3 Slayt Numarası Yer Tutucusu"/>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p>
        </p:txBody>
      </p:sp>
      <p:cxnSp>
        <p:nvCxnSpPr>
          <p:cNvPr id="53" name="Straight Connector 23"/>
          <p:cNvCxnSpPr/>
          <p:nvPr/>
        </p:nvCxnSpPr>
        <p:spPr>
          <a:xfrm>
            <a:off x="73030" y="1628800"/>
            <a:ext cx="8907705" cy="0"/>
          </a:xfrm>
          <a:prstGeom prst="line">
            <a:avLst/>
          </a:prstGeom>
          <a:ln w="9525">
            <a:solidFill>
              <a:srgbClr val="FF9D0B">
                <a:alpha val="50000"/>
              </a:srgb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54" name="Straight Connector 27"/>
          <p:cNvCxnSpPr/>
          <p:nvPr/>
        </p:nvCxnSpPr>
        <p:spPr>
          <a:xfrm>
            <a:off x="73606" y="1052736"/>
            <a:ext cx="8907705" cy="0"/>
          </a:xfrm>
          <a:prstGeom prst="line">
            <a:avLst/>
          </a:prstGeom>
          <a:ln w="9525">
            <a:solidFill>
              <a:srgbClr val="FF9D0B">
                <a:alpha val="50000"/>
              </a:srgb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55" name="Straight Connector 30"/>
          <p:cNvCxnSpPr/>
          <p:nvPr/>
        </p:nvCxnSpPr>
        <p:spPr>
          <a:xfrm>
            <a:off x="121613" y="3212976"/>
            <a:ext cx="8907705" cy="0"/>
          </a:xfrm>
          <a:prstGeom prst="line">
            <a:avLst/>
          </a:prstGeom>
          <a:ln w="9525">
            <a:solidFill>
              <a:srgbClr val="FF9D0B">
                <a:alpha val="50000"/>
              </a:srgb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56" name="Straight Connector 31"/>
          <p:cNvCxnSpPr/>
          <p:nvPr/>
        </p:nvCxnSpPr>
        <p:spPr>
          <a:xfrm>
            <a:off x="113853" y="2420888"/>
            <a:ext cx="8907705" cy="0"/>
          </a:xfrm>
          <a:prstGeom prst="line">
            <a:avLst/>
          </a:prstGeom>
          <a:ln w="9525">
            <a:solidFill>
              <a:srgbClr val="FF9D0B">
                <a:alpha val="50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57" name="RbNavigator"/>
          <p:cNvSpPr txBox="1"/>
          <p:nvPr>
            <p:custDataLst>
              <p:tags r:id="rId1"/>
            </p:custDataLst>
          </p:nvPr>
        </p:nvSpPr>
        <p:spPr>
          <a:xfrm>
            <a:off x="-22196" y="1160900"/>
            <a:ext cx="286413" cy="323884"/>
          </a:xfrm>
          <a:prstGeom prst="rect">
            <a:avLst/>
          </a:prstGeom>
          <a:noFill/>
          <a:ln w="9525">
            <a:noFill/>
          </a:ln>
        </p:spPr>
        <p:txBody>
          <a:bodyPr vert="horz" wrap="none" lIns="0" tIns="0" rIns="0" bIns="0" rtlCol="0" anchor="ctr">
            <a:noAutofit/>
          </a:bodyPr>
          <a:lstStyle/>
          <a:p>
            <a:pPr algn="r">
              <a:lnSpc>
                <a:spcPct val="93000"/>
              </a:lnSpc>
            </a:pPr>
            <a:r>
              <a:rPr kumimoji="1" lang="en-US" sz="2400" dirty="0">
                <a:solidFill>
                  <a:srgbClr val="A5011C"/>
                </a:solidFill>
                <a:latin typeface="Tahoma" panose="020B0604030504040204" pitchFamily="34" charset="0"/>
                <a:ea typeface="Tahoma" panose="020B0604030504040204" pitchFamily="34" charset="0"/>
                <a:cs typeface="Tahoma" panose="020B0604030504040204" pitchFamily="34" charset="0"/>
              </a:rPr>
              <a:t>2</a:t>
            </a:r>
          </a:p>
        </p:txBody>
      </p:sp>
      <p:sp>
        <p:nvSpPr>
          <p:cNvPr id="58" name="Rectangle 22"/>
          <p:cNvSpPr>
            <a:spLocks noChangeArrowheads="1"/>
          </p:cNvSpPr>
          <p:nvPr>
            <p:custDataLst>
              <p:tags r:id="rId2"/>
            </p:custDataLst>
          </p:nvPr>
        </p:nvSpPr>
        <p:spPr bwMode="auto">
          <a:xfrm>
            <a:off x="432489" y="1125905"/>
            <a:ext cx="8548247" cy="430887"/>
          </a:xfrm>
          <a:prstGeom prst="rect">
            <a:avLst/>
          </a:prstGeom>
          <a:noFill/>
          <a:ln w="6350" algn="ctr">
            <a:noFill/>
            <a:miter lim="800000"/>
            <a:headEnd/>
            <a:tailEnd/>
          </a:ln>
        </p:spPr>
        <p:txBody>
          <a:bodyPr wrap="square" lIns="0" tIns="0" rIns="0" bIns="0" anchor="b">
            <a:spAutoFit/>
          </a:bodyPr>
          <a:lstStyle/>
          <a:p>
            <a:pPr marL="0" marR="0" lvl="1" defTabSz="330200" eaLnBrk="1" fontAlgn="auto" latinLnBrk="0" hangingPunct="1">
              <a:lnSpc>
                <a:spcPct val="100000"/>
              </a:lnSpc>
              <a:spcBef>
                <a:spcPts val="0"/>
              </a:spcBef>
              <a:spcAft>
                <a:spcPts val="0"/>
              </a:spcAft>
              <a:buClrTx/>
              <a:buSzTx/>
              <a:tabLst/>
              <a:defRPr/>
            </a:pPr>
            <a:r>
              <a:rPr lang="tr-TR" sz="1400" b="0" dirty="0">
                <a:latin typeface="Tahoma" panose="020B0604030504040204" pitchFamily="34" charset="0"/>
                <a:ea typeface="Tahoma" panose="020B0604030504040204" pitchFamily="34" charset="0"/>
                <a:cs typeface="Tahoma" panose="020B0604030504040204" pitchFamily="34" charset="0"/>
              </a:rPr>
              <a:t>Yüksek büyümeye rağmen endüstride sistematik karlılık sağlanamamış.  </a:t>
            </a:r>
            <a:r>
              <a:rPr lang="tr-TR" sz="1400" dirty="0">
                <a:latin typeface="Tahoma" panose="020B0604030504040204" pitchFamily="34" charset="0"/>
                <a:ea typeface="Tahoma" panose="020B0604030504040204" pitchFamily="34" charset="0"/>
                <a:cs typeface="Tahoma" panose="020B0604030504040204" pitchFamily="34" charset="0"/>
              </a:rPr>
              <a:t>Artan oyuncu ücretleri bu durumun  nedenlerinden biri olsa da, ana sorun kulüplerin yapısı ve yönetim anlayışı.</a:t>
            </a:r>
            <a:endParaRPr kumimoji="0" lang="en-US" sz="1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9" name="RbNavigator"/>
          <p:cNvSpPr txBox="1"/>
          <p:nvPr>
            <p:custDataLst>
              <p:tags r:id="rId3"/>
            </p:custDataLst>
          </p:nvPr>
        </p:nvSpPr>
        <p:spPr>
          <a:xfrm>
            <a:off x="-21593" y="548680"/>
            <a:ext cx="286413" cy="323884"/>
          </a:xfrm>
          <a:prstGeom prst="rect">
            <a:avLst/>
          </a:prstGeom>
          <a:noFill/>
          <a:ln w="9525">
            <a:noFill/>
          </a:ln>
        </p:spPr>
        <p:txBody>
          <a:bodyPr vert="horz" wrap="none" lIns="0" tIns="0" rIns="0" bIns="0" rtlCol="0" anchor="ctr">
            <a:noAutofit/>
          </a:bodyPr>
          <a:lstStyle/>
          <a:p>
            <a:pPr algn="r">
              <a:lnSpc>
                <a:spcPct val="93000"/>
              </a:lnSpc>
            </a:pPr>
            <a:r>
              <a:rPr kumimoji="1" lang="en-US" sz="2400" dirty="0">
                <a:solidFill>
                  <a:srgbClr val="A5011C"/>
                </a:solidFill>
                <a:latin typeface="Tahoma" panose="020B0604030504040204" pitchFamily="34" charset="0"/>
                <a:ea typeface="Tahoma" panose="020B0604030504040204" pitchFamily="34" charset="0"/>
                <a:cs typeface="Tahoma" panose="020B0604030504040204" pitchFamily="34" charset="0"/>
              </a:rPr>
              <a:t>1</a:t>
            </a:r>
          </a:p>
        </p:txBody>
      </p:sp>
      <p:sp>
        <p:nvSpPr>
          <p:cNvPr id="60" name="Rectangle 22"/>
          <p:cNvSpPr>
            <a:spLocks noChangeArrowheads="1"/>
          </p:cNvSpPr>
          <p:nvPr>
            <p:custDataLst>
              <p:tags r:id="rId4"/>
            </p:custDataLst>
          </p:nvPr>
        </p:nvSpPr>
        <p:spPr bwMode="auto">
          <a:xfrm>
            <a:off x="433822" y="548681"/>
            <a:ext cx="8437371" cy="430887"/>
          </a:xfrm>
          <a:prstGeom prst="rect">
            <a:avLst/>
          </a:prstGeom>
          <a:noFill/>
          <a:ln w="6350" algn="ctr">
            <a:noFill/>
            <a:miter lim="800000"/>
            <a:headEnd/>
            <a:tailEnd/>
          </a:ln>
        </p:spPr>
        <p:txBody>
          <a:bodyPr wrap="square" lIns="0" tIns="0" rIns="0" bIns="0" anchor="b">
            <a:spAutoFit/>
          </a:bodyPr>
          <a:lstStyle/>
          <a:p>
            <a:pPr marL="0" marR="0" lvl="1" defTabSz="330200" eaLnBrk="1" fontAlgn="auto" latinLnBrk="0" hangingPunct="1">
              <a:lnSpc>
                <a:spcPct val="100000"/>
              </a:lnSpc>
              <a:spcBef>
                <a:spcPts val="0"/>
              </a:spcBef>
              <a:spcAft>
                <a:spcPts val="0"/>
              </a:spcAft>
              <a:buClrTx/>
              <a:buSzTx/>
              <a:tabLst/>
              <a:defRPr/>
            </a:pPr>
            <a:r>
              <a:rPr lang="tr-TR" sz="1400" b="0" kern="0" dirty="0">
                <a:latin typeface="Tahoma" panose="020B0604030504040204" pitchFamily="34" charset="0"/>
                <a:ea typeface="Tahoma" panose="020B0604030504040204" pitchFamily="34" charset="0"/>
                <a:cs typeface="Tahoma" panose="020B0604030504040204" pitchFamily="34" charset="0"/>
              </a:rPr>
              <a:t>Avrupa futbol endüstrisi, küresel ekonomiden daha hızlı büyümekte. Türkiye Ligi Avrupa’daki en büyük 7. lig konumunda.</a:t>
            </a:r>
            <a:endParaRPr kumimoji="0" lang="en-US" sz="14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1" name="Rectangle 22"/>
          <p:cNvSpPr>
            <a:spLocks noChangeArrowheads="1"/>
          </p:cNvSpPr>
          <p:nvPr>
            <p:custDataLst>
              <p:tags r:id="rId5"/>
            </p:custDataLst>
          </p:nvPr>
        </p:nvSpPr>
        <p:spPr bwMode="auto">
          <a:xfrm>
            <a:off x="397627" y="3284984"/>
            <a:ext cx="8563687" cy="646331"/>
          </a:xfrm>
          <a:prstGeom prst="rect">
            <a:avLst/>
          </a:prstGeom>
          <a:noFill/>
          <a:ln w="6350" algn="ctr">
            <a:noFill/>
            <a:miter lim="800000"/>
            <a:headEnd/>
            <a:tailEnd/>
          </a:ln>
        </p:spPr>
        <p:txBody>
          <a:bodyPr wrap="square" lIns="0" tIns="0" rIns="0" bIns="0" anchor="b">
            <a:spAutoFit/>
          </a:bodyPr>
          <a:lstStyle/>
          <a:p>
            <a:pPr marL="0" lvl="1" defTabSz="330200" fontAlgn="auto">
              <a:spcBef>
                <a:spcPts val="0"/>
              </a:spcBef>
              <a:spcAft>
                <a:spcPts val="0"/>
              </a:spcAft>
              <a:defRPr/>
            </a:pPr>
            <a:r>
              <a:rPr kumimoji="0" lang="tr-TR" sz="14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Sportif başarı ile ücretler ve gelirler arasında korelasyon mevcuttur.</a:t>
            </a:r>
            <a:r>
              <a:rPr kumimoji="0" lang="tr-TR" sz="1400" b="0" i="0" u="none" strike="noStrike" kern="0" cap="none" spc="0" normalizeH="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Ancak sportif başarı ile karlılık arasında bir korelasyon yoktur. Diğer bir deyişle oyuncu ücretlerini ve gelir/giderlerini iyi yöneten kulüpler kar elde edebilmektedirler.</a:t>
            </a:r>
            <a:endParaRPr kumimoji="0" lang="en-US" sz="1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2" name="RbNavigator"/>
          <p:cNvSpPr txBox="1"/>
          <p:nvPr>
            <p:custDataLst>
              <p:tags r:id="rId6"/>
            </p:custDataLst>
          </p:nvPr>
        </p:nvSpPr>
        <p:spPr>
          <a:xfrm>
            <a:off x="-36512" y="3393148"/>
            <a:ext cx="286413" cy="323884"/>
          </a:xfrm>
          <a:prstGeom prst="rect">
            <a:avLst/>
          </a:prstGeom>
          <a:noFill/>
          <a:ln w="9525">
            <a:noFill/>
          </a:ln>
        </p:spPr>
        <p:txBody>
          <a:bodyPr vert="horz" wrap="none" lIns="0" tIns="0" rIns="0" bIns="0" rtlCol="0" anchor="ctr">
            <a:noAutofit/>
          </a:bodyPr>
          <a:lstStyle/>
          <a:p>
            <a:pPr algn="r">
              <a:lnSpc>
                <a:spcPct val="93000"/>
              </a:lnSpc>
            </a:pPr>
            <a:r>
              <a:rPr kumimoji="1" lang="en-US" sz="2400" dirty="0">
                <a:solidFill>
                  <a:srgbClr val="A5011C"/>
                </a:solidFill>
                <a:latin typeface="Tahoma" panose="020B0604030504040204" pitchFamily="34" charset="0"/>
                <a:ea typeface="Tahoma" panose="020B0604030504040204" pitchFamily="34" charset="0"/>
                <a:cs typeface="Tahoma" panose="020B0604030504040204" pitchFamily="34" charset="0"/>
              </a:rPr>
              <a:t>5</a:t>
            </a:r>
          </a:p>
        </p:txBody>
      </p:sp>
      <p:sp>
        <p:nvSpPr>
          <p:cNvPr id="63" name="Rectangle 22"/>
          <p:cNvSpPr>
            <a:spLocks noChangeArrowheads="1"/>
          </p:cNvSpPr>
          <p:nvPr>
            <p:custDataLst>
              <p:tags r:id="rId7"/>
            </p:custDataLst>
          </p:nvPr>
        </p:nvSpPr>
        <p:spPr bwMode="auto">
          <a:xfrm>
            <a:off x="349019" y="1684440"/>
            <a:ext cx="8437371" cy="646331"/>
          </a:xfrm>
          <a:prstGeom prst="rect">
            <a:avLst/>
          </a:prstGeom>
          <a:noFill/>
          <a:ln w="6350" algn="ctr">
            <a:noFill/>
            <a:miter lim="800000"/>
            <a:headEnd/>
            <a:tailEnd/>
          </a:ln>
        </p:spPr>
        <p:txBody>
          <a:bodyPr wrap="square" lIns="0" tIns="0" rIns="0" bIns="0" anchor="b">
            <a:spAutoFit/>
          </a:bodyPr>
          <a:lstStyle/>
          <a:p>
            <a:pPr marL="0" lvl="1" defTabSz="330200" fontAlgn="auto">
              <a:spcBef>
                <a:spcPts val="0"/>
              </a:spcBef>
              <a:spcAft>
                <a:spcPts val="0"/>
              </a:spcAft>
              <a:defRPr/>
            </a:pPr>
            <a:r>
              <a:rPr lang="tr-TR" sz="1400" b="0" kern="0" dirty="0">
                <a:latin typeface="Tahoma" panose="020B0604030504040204" pitchFamily="34" charset="0"/>
                <a:ea typeface="Tahoma" panose="020B0604030504040204" pitchFamily="34" charset="0"/>
                <a:cs typeface="Tahoma" panose="020B0604030504040204" pitchFamily="34" charset="0"/>
              </a:rPr>
              <a:t>Bu nedenlerle birçok kulüp mali krize girmiştir. Kriz nedenleri her kulüp için farklı olmakla birlikte, mali istikrarsızlığın sportif performansı olumsuz etkilediği kesin olarak görülmüştür. Dolayısıyla kulüplerin ana amacı kar etmek olmasa dahi, ekonomik açıdan sürdürülebilirliği yakalamak bir zorunluluktur.</a:t>
            </a:r>
            <a:endParaRPr kumimoji="0" lang="en-US" sz="1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4" name="RbNavigator"/>
          <p:cNvSpPr txBox="1"/>
          <p:nvPr>
            <p:custDataLst>
              <p:tags r:id="rId8"/>
            </p:custDataLst>
          </p:nvPr>
        </p:nvSpPr>
        <p:spPr>
          <a:xfrm>
            <a:off x="-36512" y="1808972"/>
            <a:ext cx="286413" cy="323884"/>
          </a:xfrm>
          <a:prstGeom prst="rect">
            <a:avLst/>
          </a:prstGeom>
          <a:noFill/>
          <a:ln w="9525">
            <a:noFill/>
          </a:ln>
        </p:spPr>
        <p:txBody>
          <a:bodyPr vert="horz" wrap="none" lIns="0" tIns="0" rIns="0" bIns="0" rtlCol="0" anchor="ctr">
            <a:noAutofit/>
          </a:bodyPr>
          <a:lstStyle/>
          <a:p>
            <a:pPr algn="r">
              <a:lnSpc>
                <a:spcPct val="93000"/>
              </a:lnSpc>
            </a:pPr>
            <a:r>
              <a:rPr kumimoji="1" lang="en-US" sz="2400" dirty="0">
                <a:solidFill>
                  <a:srgbClr val="A5011C"/>
                </a:solidFill>
                <a:latin typeface="Tahoma" panose="020B0604030504040204" pitchFamily="34" charset="0"/>
                <a:ea typeface="Tahoma" panose="020B0604030504040204" pitchFamily="34" charset="0"/>
                <a:cs typeface="Tahoma" panose="020B0604030504040204" pitchFamily="34" charset="0"/>
              </a:rPr>
              <a:t>3</a:t>
            </a:r>
          </a:p>
        </p:txBody>
      </p:sp>
      <p:sp>
        <p:nvSpPr>
          <p:cNvPr id="65" name="RbNavigator"/>
          <p:cNvSpPr txBox="1"/>
          <p:nvPr>
            <p:custDataLst>
              <p:tags r:id="rId9"/>
            </p:custDataLst>
          </p:nvPr>
        </p:nvSpPr>
        <p:spPr>
          <a:xfrm>
            <a:off x="-36512" y="2564904"/>
            <a:ext cx="286413" cy="323884"/>
          </a:xfrm>
          <a:prstGeom prst="rect">
            <a:avLst/>
          </a:prstGeom>
          <a:noFill/>
          <a:ln w="9525">
            <a:noFill/>
          </a:ln>
        </p:spPr>
        <p:txBody>
          <a:bodyPr vert="horz" wrap="none" lIns="0" tIns="0" rIns="0" bIns="0" rtlCol="0" anchor="ctr">
            <a:noAutofit/>
          </a:bodyPr>
          <a:lstStyle/>
          <a:p>
            <a:pPr algn="r">
              <a:lnSpc>
                <a:spcPct val="93000"/>
              </a:lnSpc>
            </a:pPr>
            <a:r>
              <a:rPr kumimoji="1" lang="en-US" sz="2400" dirty="0">
                <a:solidFill>
                  <a:srgbClr val="A5011C"/>
                </a:solidFill>
                <a:latin typeface="Tahoma" panose="020B0604030504040204" pitchFamily="34" charset="0"/>
                <a:ea typeface="Tahoma" panose="020B0604030504040204" pitchFamily="34" charset="0"/>
                <a:cs typeface="Tahoma" panose="020B0604030504040204" pitchFamily="34" charset="0"/>
              </a:rPr>
              <a:t>4</a:t>
            </a:r>
          </a:p>
        </p:txBody>
      </p:sp>
      <p:sp>
        <p:nvSpPr>
          <p:cNvPr id="66" name="Rectangle 65"/>
          <p:cNvSpPr>
            <a:spLocks noChangeArrowheads="1"/>
          </p:cNvSpPr>
          <p:nvPr>
            <p:custDataLst>
              <p:tags r:id="rId10"/>
            </p:custDataLst>
          </p:nvPr>
        </p:nvSpPr>
        <p:spPr bwMode="auto">
          <a:xfrm>
            <a:off x="339399" y="2494637"/>
            <a:ext cx="8437371" cy="646331"/>
          </a:xfrm>
          <a:prstGeom prst="rect">
            <a:avLst/>
          </a:prstGeom>
          <a:noFill/>
          <a:ln w="6350" algn="ctr">
            <a:noFill/>
            <a:miter lim="800000"/>
            <a:headEnd/>
            <a:tailEnd/>
          </a:ln>
        </p:spPr>
        <p:txBody>
          <a:bodyPr wrap="square" lIns="0" tIns="0" rIns="0" bIns="0" anchor="b">
            <a:spAutoFit/>
          </a:bodyPr>
          <a:lstStyle/>
          <a:p>
            <a:pPr marL="0" marR="0" lvl="1" defTabSz="330200" eaLnBrk="1" fontAlgn="auto" latinLnBrk="0" hangingPunct="1">
              <a:lnSpc>
                <a:spcPct val="100000"/>
              </a:lnSpc>
              <a:spcBef>
                <a:spcPts val="0"/>
              </a:spcBef>
              <a:spcAft>
                <a:spcPts val="0"/>
              </a:spcAft>
              <a:buClrTx/>
              <a:buSzTx/>
              <a:tabLst/>
              <a:defRPr/>
            </a:pPr>
            <a:r>
              <a:rPr lang="tr-TR" sz="1400" kern="0" dirty="0">
                <a:latin typeface="Tahoma" panose="020B0604030504040204" pitchFamily="34" charset="0"/>
                <a:ea typeface="Tahoma" panose="020B0604030504040204" pitchFamily="34" charset="0"/>
                <a:cs typeface="Tahoma" panose="020B0604030504040204" pitchFamily="34" charset="0"/>
              </a:rPr>
              <a:t>Karlılığın sağlanamaması ve sürdürülemez yapılar nedeniyle, yeni yönetim modelleri ortaya çıkmış, pek çok kulüp yeniden yapılanmak zorunda kalmış, ayrıca önlem olarak UEFA Finansal Fair Play gibi yasal düzenlemeler yapılmıştır.</a:t>
            </a:r>
            <a:endParaRPr kumimoji="0" lang="en-US" sz="1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69" name="Straight Connector 23"/>
          <p:cNvCxnSpPr/>
          <p:nvPr/>
        </p:nvCxnSpPr>
        <p:spPr>
          <a:xfrm>
            <a:off x="128790" y="5445224"/>
            <a:ext cx="8907705" cy="0"/>
          </a:xfrm>
          <a:prstGeom prst="line">
            <a:avLst/>
          </a:prstGeom>
          <a:ln w="9525">
            <a:solidFill>
              <a:srgbClr val="FF9D0B">
                <a:alpha val="50000"/>
              </a:srgb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70" name="Straight Connector 27"/>
          <p:cNvCxnSpPr/>
          <p:nvPr/>
        </p:nvCxnSpPr>
        <p:spPr>
          <a:xfrm>
            <a:off x="128790" y="4869160"/>
            <a:ext cx="8907705" cy="0"/>
          </a:xfrm>
          <a:prstGeom prst="line">
            <a:avLst/>
          </a:prstGeom>
          <a:ln w="9525">
            <a:solidFill>
              <a:srgbClr val="FF9D0B">
                <a:alpha val="50000"/>
              </a:srgb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71" name="Straight Connector 31"/>
          <p:cNvCxnSpPr/>
          <p:nvPr/>
        </p:nvCxnSpPr>
        <p:spPr>
          <a:xfrm>
            <a:off x="128790" y="6021288"/>
            <a:ext cx="8907705" cy="0"/>
          </a:xfrm>
          <a:prstGeom prst="line">
            <a:avLst/>
          </a:prstGeom>
          <a:ln w="9525">
            <a:solidFill>
              <a:srgbClr val="FF9D0B">
                <a:alpha val="50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72" name="RbNavigator"/>
          <p:cNvSpPr txBox="1"/>
          <p:nvPr>
            <p:custDataLst>
              <p:tags r:id="rId11"/>
            </p:custDataLst>
          </p:nvPr>
        </p:nvSpPr>
        <p:spPr>
          <a:xfrm>
            <a:off x="35496" y="4977324"/>
            <a:ext cx="286413" cy="323884"/>
          </a:xfrm>
          <a:prstGeom prst="rect">
            <a:avLst/>
          </a:prstGeom>
          <a:noFill/>
          <a:ln w="9525">
            <a:noFill/>
          </a:ln>
        </p:spPr>
        <p:txBody>
          <a:bodyPr vert="horz" wrap="none" lIns="0" tIns="0" rIns="0" bIns="0" rtlCol="0" anchor="ctr">
            <a:noAutofit/>
          </a:bodyPr>
          <a:lstStyle/>
          <a:p>
            <a:pPr algn="r">
              <a:lnSpc>
                <a:spcPct val="93000"/>
              </a:lnSpc>
            </a:pPr>
            <a:r>
              <a:rPr kumimoji="1" lang="tr-TR" sz="2400" dirty="0">
                <a:solidFill>
                  <a:srgbClr val="A5011C"/>
                </a:solidFill>
                <a:latin typeface="Tahoma" panose="020B0604030504040204" pitchFamily="34" charset="0"/>
                <a:ea typeface="Tahoma" panose="020B0604030504040204" pitchFamily="34" charset="0"/>
                <a:cs typeface="Tahoma" panose="020B0604030504040204" pitchFamily="34" charset="0"/>
              </a:rPr>
              <a:t>7</a:t>
            </a:r>
            <a:endParaRPr kumimoji="1" lang="en-US" sz="2400" dirty="0">
              <a:solidFill>
                <a:srgbClr val="A5011C"/>
              </a:solidFill>
              <a:latin typeface="Tahoma" panose="020B0604030504040204" pitchFamily="34" charset="0"/>
              <a:ea typeface="Tahoma" panose="020B0604030504040204" pitchFamily="34" charset="0"/>
              <a:cs typeface="Tahoma" panose="020B0604030504040204" pitchFamily="34" charset="0"/>
            </a:endParaRPr>
          </a:p>
        </p:txBody>
      </p:sp>
      <p:sp>
        <p:nvSpPr>
          <p:cNvPr id="73" name="Rectangle 22"/>
          <p:cNvSpPr>
            <a:spLocks noChangeArrowheads="1"/>
          </p:cNvSpPr>
          <p:nvPr>
            <p:custDataLst>
              <p:tags r:id="rId12"/>
            </p:custDataLst>
          </p:nvPr>
        </p:nvSpPr>
        <p:spPr bwMode="auto">
          <a:xfrm>
            <a:off x="414582" y="4941168"/>
            <a:ext cx="8548247" cy="430887"/>
          </a:xfrm>
          <a:prstGeom prst="rect">
            <a:avLst/>
          </a:prstGeom>
          <a:noFill/>
          <a:ln w="6350" algn="ctr">
            <a:noFill/>
            <a:miter lim="800000"/>
            <a:headEnd/>
            <a:tailEnd/>
          </a:ln>
        </p:spPr>
        <p:txBody>
          <a:bodyPr wrap="square" lIns="0" tIns="0" rIns="0" bIns="0" anchor="b">
            <a:spAutoFit/>
          </a:bodyPr>
          <a:lstStyle/>
          <a:p>
            <a:pPr marL="0" lvl="1" defTabSz="330200">
              <a:defRPr/>
            </a:pPr>
            <a:r>
              <a:rPr lang="tr-TR" sz="1400" b="0" dirty="0">
                <a:latin typeface="Tahoma" panose="020B0604030504040204" pitchFamily="34" charset="0"/>
                <a:ea typeface="Tahoma" panose="020B0604030504040204" pitchFamily="34" charset="0"/>
                <a:cs typeface="Tahoma" panose="020B0604030504040204" pitchFamily="34" charset="0"/>
              </a:rPr>
              <a:t>Futbol endüstrisinin mevcut durumuna bakılacak olursa, Kulüplerin kendilerini konumlandırabileceği farklı Stratejik Konumlar vardır</a:t>
            </a:r>
            <a:r>
              <a:rPr lang="tr-TR" sz="1400" dirty="0">
                <a:latin typeface="Tahoma" panose="020B0604030504040204" pitchFamily="34" charset="0"/>
                <a:ea typeface="Tahoma" panose="020B0604030504040204" pitchFamily="34" charset="0"/>
                <a:cs typeface="Tahoma" panose="020B0604030504040204" pitchFamily="34" charset="0"/>
              </a:rPr>
              <a:t>. Bir Kulübün başarılı sayılması için, Küresel Marka olması zorunlu değildir. </a:t>
            </a:r>
            <a:endParaRPr kumimoji="0" lang="en-US" sz="1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4" name="RbNavigator"/>
          <p:cNvSpPr txBox="1"/>
          <p:nvPr>
            <p:custDataLst>
              <p:tags r:id="rId13"/>
            </p:custDataLst>
          </p:nvPr>
        </p:nvSpPr>
        <p:spPr>
          <a:xfrm>
            <a:off x="-36512" y="4257244"/>
            <a:ext cx="286413" cy="323884"/>
          </a:xfrm>
          <a:prstGeom prst="rect">
            <a:avLst/>
          </a:prstGeom>
          <a:noFill/>
          <a:ln w="9525">
            <a:noFill/>
          </a:ln>
        </p:spPr>
        <p:txBody>
          <a:bodyPr vert="horz" wrap="none" lIns="0" tIns="0" rIns="0" bIns="0" rtlCol="0" anchor="ctr">
            <a:noAutofit/>
          </a:bodyPr>
          <a:lstStyle/>
          <a:p>
            <a:pPr algn="r">
              <a:lnSpc>
                <a:spcPct val="93000"/>
              </a:lnSpc>
            </a:pPr>
            <a:r>
              <a:rPr kumimoji="1" lang="tr-TR" sz="2400" dirty="0">
                <a:solidFill>
                  <a:srgbClr val="A5011C"/>
                </a:solidFill>
                <a:latin typeface="Tahoma" panose="020B0604030504040204" pitchFamily="34" charset="0"/>
                <a:ea typeface="Tahoma" panose="020B0604030504040204" pitchFamily="34" charset="0"/>
                <a:cs typeface="Tahoma" panose="020B0604030504040204" pitchFamily="34" charset="0"/>
              </a:rPr>
              <a:t>6</a:t>
            </a:r>
            <a:endParaRPr kumimoji="1" lang="en-US" sz="2400" dirty="0">
              <a:solidFill>
                <a:srgbClr val="A5011C"/>
              </a:solidFill>
              <a:latin typeface="Tahoma" panose="020B0604030504040204" pitchFamily="34" charset="0"/>
              <a:ea typeface="Tahoma" panose="020B0604030504040204" pitchFamily="34" charset="0"/>
              <a:cs typeface="Tahoma" panose="020B0604030504040204" pitchFamily="34" charset="0"/>
            </a:endParaRPr>
          </a:p>
        </p:txBody>
      </p:sp>
      <p:sp>
        <p:nvSpPr>
          <p:cNvPr id="75" name="Rectangle 22"/>
          <p:cNvSpPr>
            <a:spLocks noChangeArrowheads="1"/>
          </p:cNvSpPr>
          <p:nvPr>
            <p:custDataLst>
              <p:tags r:id="rId14"/>
            </p:custDataLst>
          </p:nvPr>
        </p:nvSpPr>
        <p:spPr bwMode="auto">
          <a:xfrm>
            <a:off x="405964" y="4007386"/>
            <a:ext cx="8437371" cy="861774"/>
          </a:xfrm>
          <a:prstGeom prst="rect">
            <a:avLst/>
          </a:prstGeom>
          <a:noFill/>
          <a:ln w="6350" algn="ctr">
            <a:noFill/>
            <a:miter lim="800000"/>
            <a:headEnd/>
            <a:tailEnd/>
          </a:ln>
        </p:spPr>
        <p:txBody>
          <a:bodyPr wrap="square" lIns="0" tIns="0" rIns="0" bIns="0" anchor="b">
            <a:spAutoFit/>
          </a:bodyPr>
          <a:lstStyle/>
          <a:p>
            <a:pPr marL="0" marR="0" lvl="1" defTabSz="330200" eaLnBrk="1" fontAlgn="auto" latinLnBrk="0" hangingPunct="1">
              <a:lnSpc>
                <a:spcPct val="100000"/>
              </a:lnSpc>
              <a:spcBef>
                <a:spcPts val="0"/>
              </a:spcBef>
              <a:spcAft>
                <a:spcPts val="0"/>
              </a:spcAft>
              <a:buClrTx/>
              <a:buSzTx/>
              <a:tabLst/>
              <a:defRPr/>
            </a:pPr>
            <a:r>
              <a:rPr lang="tr-TR" sz="1400" b="0" kern="0" dirty="0">
                <a:latin typeface="Tahoma" panose="020B0604030504040204" pitchFamily="34" charset="0"/>
                <a:ea typeface="Tahoma" panose="020B0604030504040204" pitchFamily="34" charset="0"/>
                <a:cs typeface="Tahoma" panose="020B0604030504040204" pitchFamily="34" charset="0"/>
              </a:rPr>
              <a:t>Mali başarı elde edilmesi için en önemli faktör sportif başarı değil, ‘İyi Yönetim’dir. Zira mali açıdan başarılı kulüpler neticede sportif başarıyı elde edebilmektedir. Bu nedenle sportif başarı ve mali başarı bir arada gelmektedir. Kulüplerin ilk önceliği, Stratejik Hedeflerin ve buna bağlı olarak Stratejik Konumun belirlenmesi olmalıdır.</a:t>
            </a:r>
            <a:endParaRPr kumimoji="0" lang="en-US" sz="14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6" name="Rectangle 22"/>
          <p:cNvSpPr>
            <a:spLocks noChangeArrowheads="1"/>
          </p:cNvSpPr>
          <p:nvPr>
            <p:custDataLst>
              <p:tags r:id="rId15"/>
            </p:custDataLst>
          </p:nvPr>
        </p:nvSpPr>
        <p:spPr bwMode="auto">
          <a:xfrm>
            <a:off x="414582" y="5518393"/>
            <a:ext cx="8437371" cy="430887"/>
          </a:xfrm>
          <a:prstGeom prst="rect">
            <a:avLst/>
          </a:prstGeom>
          <a:noFill/>
          <a:ln w="6350" algn="ctr">
            <a:noFill/>
            <a:miter lim="800000"/>
            <a:headEnd/>
            <a:tailEnd/>
          </a:ln>
        </p:spPr>
        <p:txBody>
          <a:bodyPr wrap="square" lIns="0" tIns="0" rIns="0" bIns="0" anchor="b">
            <a:spAutoFit/>
          </a:bodyPr>
          <a:lstStyle/>
          <a:p>
            <a:pPr marL="0" lvl="1" defTabSz="330200" fontAlgn="auto">
              <a:spcBef>
                <a:spcPts val="0"/>
              </a:spcBef>
              <a:spcAft>
                <a:spcPts val="0"/>
              </a:spcAft>
              <a:defRPr/>
            </a:pPr>
            <a:r>
              <a:rPr lang="tr-TR" sz="1400" dirty="0">
                <a:latin typeface="Tahoma" panose="020B0604030504040204" pitchFamily="34" charset="0"/>
                <a:ea typeface="Tahoma" panose="020B0604030504040204" pitchFamily="34" charset="0"/>
                <a:cs typeface="Tahoma" panose="020B0604030504040204" pitchFamily="34" charset="0"/>
              </a:rPr>
              <a:t>Bir kulübün başarılı olması için hedeflediği Stratejik Konuma uygun yönetim modelini benimsemesi ve yönetim gündemini belirlemesi gerekir.</a:t>
            </a:r>
            <a:endParaRPr kumimoji="0" lang="en-US" sz="1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7" name="RbNavigator"/>
          <p:cNvSpPr txBox="1"/>
          <p:nvPr>
            <p:custDataLst>
              <p:tags r:id="rId16"/>
            </p:custDataLst>
          </p:nvPr>
        </p:nvSpPr>
        <p:spPr>
          <a:xfrm>
            <a:off x="35496" y="5553388"/>
            <a:ext cx="286413" cy="323884"/>
          </a:xfrm>
          <a:prstGeom prst="rect">
            <a:avLst/>
          </a:prstGeom>
          <a:noFill/>
          <a:ln w="9525">
            <a:noFill/>
          </a:ln>
        </p:spPr>
        <p:txBody>
          <a:bodyPr vert="horz" wrap="none" lIns="0" tIns="0" rIns="0" bIns="0" rtlCol="0" anchor="ctr">
            <a:noAutofit/>
          </a:bodyPr>
          <a:lstStyle/>
          <a:p>
            <a:pPr algn="r">
              <a:lnSpc>
                <a:spcPct val="93000"/>
              </a:lnSpc>
            </a:pPr>
            <a:r>
              <a:rPr kumimoji="1" lang="tr-TR" sz="2400" dirty="0">
                <a:solidFill>
                  <a:srgbClr val="A5011C"/>
                </a:solidFill>
                <a:latin typeface="Tahoma" panose="020B0604030504040204" pitchFamily="34" charset="0"/>
                <a:ea typeface="Tahoma" panose="020B0604030504040204" pitchFamily="34" charset="0"/>
                <a:cs typeface="Tahoma" panose="020B0604030504040204" pitchFamily="34" charset="0"/>
              </a:rPr>
              <a:t>8</a:t>
            </a:r>
            <a:endParaRPr kumimoji="1" lang="en-US" sz="2400" dirty="0">
              <a:solidFill>
                <a:srgbClr val="A5011C"/>
              </a:solidFill>
              <a:latin typeface="Tahoma" panose="020B0604030504040204" pitchFamily="34" charset="0"/>
              <a:ea typeface="Tahoma" panose="020B0604030504040204" pitchFamily="34" charset="0"/>
              <a:cs typeface="Tahoma" panose="020B0604030504040204" pitchFamily="34" charset="0"/>
            </a:endParaRPr>
          </a:p>
        </p:txBody>
      </p:sp>
      <p:sp>
        <p:nvSpPr>
          <p:cNvPr id="78" name="RbNavigator"/>
          <p:cNvSpPr txBox="1"/>
          <p:nvPr>
            <p:custDataLst>
              <p:tags r:id="rId17"/>
            </p:custDataLst>
          </p:nvPr>
        </p:nvSpPr>
        <p:spPr>
          <a:xfrm>
            <a:off x="35496" y="6057444"/>
            <a:ext cx="286413" cy="323884"/>
          </a:xfrm>
          <a:prstGeom prst="rect">
            <a:avLst/>
          </a:prstGeom>
          <a:noFill/>
          <a:ln w="9525">
            <a:noFill/>
          </a:ln>
        </p:spPr>
        <p:txBody>
          <a:bodyPr vert="horz" wrap="none" lIns="0" tIns="0" rIns="0" bIns="0" rtlCol="0" anchor="ctr">
            <a:noAutofit/>
          </a:bodyPr>
          <a:lstStyle/>
          <a:p>
            <a:pPr algn="r">
              <a:lnSpc>
                <a:spcPct val="93000"/>
              </a:lnSpc>
            </a:pPr>
            <a:r>
              <a:rPr kumimoji="1" lang="tr-TR" sz="2400" dirty="0">
                <a:solidFill>
                  <a:srgbClr val="A5011C"/>
                </a:solidFill>
                <a:latin typeface="Tahoma" panose="020B0604030504040204" pitchFamily="34" charset="0"/>
                <a:ea typeface="Tahoma" panose="020B0604030504040204" pitchFamily="34" charset="0"/>
                <a:cs typeface="Tahoma" panose="020B0604030504040204" pitchFamily="34" charset="0"/>
              </a:rPr>
              <a:t>9</a:t>
            </a:r>
            <a:endParaRPr kumimoji="1" lang="en-US" sz="2400" dirty="0">
              <a:solidFill>
                <a:srgbClr val="A5011C"/>
              </a:solidFill>
              <a:latin typeface="Tahoma" panose="020B0604030504040204" pitchFamily="34" charset="0"/>
              <a:ea typeface="Tahoma" panose="020B0604030504040204" pitchFamily="34" charset="0"/>
              <a:cs typeface="Tahoma" panose="020B0604030504040204" pitchFamily="34" charset="0"/>
            </a:endParaRPr>
          </a:p>
        </p:txBody>
      </p:sp>
      <p:sp>
        <p:nvSpPr>
          <p:cNvPr id="79" name="Rectangle 78"/>
          <p:cNvSpPr>
            <a:spLocks noChangeArrowheads="1"/>
          </p:cNvSpPr>
          <p:nvPr>
            <p:custDataLst>
              <p:tags r:id="rId18"/>
            </p:custDataLst>
          </p:nvPr>
        </p:nvSpPr>
        <p:spPr bwMode="auto">
          <a:xfrm>
            <a:off x="433822" y="6093876"/>
            <a:ext cx="8729418" cy="215444"/>
          </a:xfrm>
          <a:prstGeom prst="rect">
            <a:avLst/>
          </a:prstGeom>
          <a:noFill/>
          <a:ln w="6350" algn="ctr">
            <a:noFill/>
            <a:miter lim="800000"/>
            <a:headEnd/>
            <a:tailEnd/>
          </a:ln>
        </p:spPr>
        <p:txBody>
          <a:bodyPr wrap="square" lIns="0" tIns="0" rIns="0" bIns="0" anchor="b">
            <a:spAutoFit/>
          </a:bodyPr>
          <a:lstStyle/>
          <a:p>
            <a:pPr marL="0" marR="0" lvl="1" defTabSz="330200" eaLnBrk="1" fontAlgn="auto" latinLnBrk="0" hangingPunct="1">
              <a:lnSpc>
                <a:spcPct val="100000"/>
              </a:lnSpc>
              <a:spcBef>
                <a:spcPts val="0"/>
              </a:spcBef>
              <a:spcAft>
                <a:spcPts val="0"/>
              </a:spcAft>
              <a:buClrTx/>
              <a:buSzTx/>
              <a:tabLst/>
              <a:defRPr/>
            </a:pPr>
            <a:r>
              <a:rPr lang="tr-TR" sz="1400" kern="0" noProof="0" dirty="0">
                <a:latin typeface="Tahoma" panose="020B0604030504040204" pitchFamily="34" charset="0"/>
                <a:ea typeface="Tahoma" panose="020B0604030504040204" pitchFamily="34" charset="0"/>
                <a:cs typeface="Tahoma" panose="020B0604030504040204" pitchFamily="34" charset="0"/>
              </a:rPr>
              <a:t>“Doğru Strateji”, “İyi Yönetim” ve “İyi İcraat” kombinasyonu ile hem sportif hem mali başarı sağlanabilmekte.</a:t>
            </a:r>
            <a:endParaRPr kumimoji="0" lang="en-US" sz="1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80" name="Straight Connector 27"/>
          <p:cNvCxnSpPr/>
          <p:nvPr/>
        </p:nvCxnSpPr>
        <p:spPr>
          <a:xfrm>
            <a:off x="53608" y="4005064"/>
            <a:ext cx="8907705" cy="0"/>
          </a:xfrm>
          <a:prstGeom prst="line">
            <a:avLst/>
          </a:prstGeom>
          <a:ln w="9525">
            <a:solidFill>
              <a:srgbClr val="FF9D0B">
                <a:alpha val="50000"/>
              </a:srgbClr>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765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473E7-7B00-7364-A21F-F92968AA47F7}"/>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362DF409-C9FB-10C7-2BA0-C8B15839F48A}"/>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a:extLst>
              <a:ext uri="{FF2B5EF4-FFF2-40B4-BE49-F238E27FC236}">
                <a16:creationId xmlns:a16="http://schemas.microsoft.com/office/drawing/2014/main" id="{96C0E33A-9B58-0060-53C1-1A1BF25E5E0E}"/>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a:extLst>
              <a:ext uri="{FF2B5EF4-FFF2-40B4-BE49-F238E27FC236}">
                <a16:creationId xmlns:a16="http://schemas.microsoft.com/office/drawing/2014/main" id="{67DDDFF1-7672-4312-C938-C9C4306778E8}"/>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36</a:t>
            </a:fld>
            <a:endParaRPr lang="tr-TR" b="1" dirty="0">
              <a:solidFill>
                <a:srgbClr val="FFC000"/>
              </a:solidFill>
            </a:endParaRPr>
          </a:p>
        </p:txBody>
      </p:sp>
      <p:sp>
        <p:nvSpPr>
          <p:cNvPr id="10" name="1 Başlık">
            <a:extLst>
              <a:ext uri="{FF2B5EF4-FFF2-40B4-BE49-F238E27FC236}">
                <a16:creationId xmlns:a16="http://schemas.microsoft.com/office/drawing/2014/main" id="{6B780994-17CD-D8CD-F65F-FAC18F8F6C47}"/>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1" name="3 Veri Yer Tutucusu">
            <a:extLst>
              <a:ext uri="{FF2B5EF4-FFF2-40B4-BE49-F238E27FC236}">
                <a16:creationId xmlns:a16="http://schemas.microsoft.com/office/drawing/2014/main" id="{A27A4538-E89D-ED33-7C52-92C81343D116}"/>
              </a:ext>
            </a:extLst>
          </p:cNvPr>
          <p:cNvSpPr txBox="1">
            <a:spLocks/>
          </p:cNvSpPr>
          <p:nvPr/>
        </p:nvSpPr>
        <p:spPr>
          <a:xfrm>
            <a:off x="4355976" y="6448251"/>
            <a:ext cx="4464496" cy="365125"/>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a:extLst>
              <a:ext uri="{FF2B5EF4-FFF2-40B4-BE49-F238E27FC236}">
                <a16:creationId xmlns:a16="http://schemas.microsoft.com/office/drawing/2014/main" id="{53553A4C-C3A5-CF6D-FEA9-5C4963FBF466}"/>
              </a:ext>
            </a:extLst>
          </p:cNvPr>
          <p:cNvSpPr>
            <a:spLocks noGrp="1"/>
          </p:cNvSpPr>
          <p:nvPr>
            <p:ph idx="1"/>
          </p:nvPr>
        </p:nvSpPr>
        <p:spPr>
          <a:xfrm>
            <a:off x="397134" y="27276"/>
            <a:ext cx="8649866" cy="576064"/>
          </a:xfrm>
        </p:spPr>
        <p:txBody>
          <a:bodyPr>
            <a:normAutofit/>
          </a:bodyPr>
          <a:lstStyle/>
          <a:p>
            <a:pPr marL="0" indent="0" algn="ctr">
              <a:buNone/>
            </a:pPr>
            <a:r>
              <a:rPr lang="en-US" sz="2400" b="1" dirty="0">
                <a:solidFill>
                  <a:srgbClr val="FFCC00"/>
                </a:solidFill>
                <a:latin typeface="Tahoma" panose="020B0604030504040204" pitchFamily="34" charset="0"/>
                <a:ea typeface="Tahoma" panose="020B0604030504040204" pitchFamily="34" charset="0"/>
                <a:cs typeface="Tahoma" panose="020B0604030504040204" pitchFamily="34" charset="0"/>
              </a:rPr>
              <a:t>FUTBOL ENDÜSTRİSİNDEKİ 4 ANA STRATEJİK KONUM</a:t>
            </a:r>
            <a:endParaRPr lang="en-GB" sz="24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grpSp>
        <p:nvGrpSpPr>
          <p:cNvPr id="43" name="Group 42">
            <a:extLst>
              <a:ext uri="{FF2B5EF4-FFF2-40B4-BE49-F238E27FC236}">
                <a16:creationId xmlns:a16="http://schemas.microsoft.com/office/drawing/2014/main" id="{C95B545B-8F07-78DD-FEB8-1EE9EAE2432B}"/>
              </a:ext>
            </a:extLst>
          </p:cNvPr>
          <p:cNvGrpSpPr/>
          <p:nvPr/>
        </p:nvGrpSpPr>
        <p:grpSpPr>
          <a:xfrm>
            <a:off x="156758" y="632843"/>
            <a:ext cx="8830484" cy="5879106"/>
            <a:chOff x="323528" y="1844824"/>
            <a:chExt cx="8830484" cy="3744416"/>
          </a:xfrm>
        </p:grpSpPr>
        <p:sp>
          <p:nvSpPr>
            <p:cNvPr id="44" name="26 Dikdörtgen">
              <a:extLst>
                <a:ext uri="{FF2B5EF4-FFF2-40B4-BE49-F238E27FC236}">
                  <a16:creationId xmlns:a16="http://schemas.microsoft.com/office/drawing/2014/main" id="{84B305CB-66D3-0BF1-3376-11666C6F8D8B}"/>
                </a:ext>
              </a:extLst>
            </p:cNvPr>
            <p:cNvSpPr/>
            <p:nvPr/>
          </p:nvSpPr>
          <p:spPr>
            <a:xfrm>
              <a:off x="323528" y="1844824"/>
              <a:ext cx="8640960" cy="3744416"/>
            </a:xfrm>
            <a:prstGeom prst="rect">
              <a:avLst/>
            </a:prstGeom>
            <a:solidFill>
              <a:srgbClr val="FF9D0B">
                <a:alpha val="0"/>
              </a:srgbClr>
            </a:solidFill>
            <a:ln w="19050">
              <a:solidFill>
                <a:srgbClr val="A5011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45" name="TextBox 77">
              <a:extLst>
                <a:ext uri="{FF2B5EF4-FFF2-40B4-BE49-F238E27FC236}">
                  <a16:creationId xmlns:a16="http://schemas.microsoft.com/office/drawing/2014/main" id="{BD277860-6B1A-0059-658E-2EE8513859BC}"/>
                </a:ext>
              </a:extLst>
            </p:cNvPr>
            <p:cNvSpPr txBox="1">
              <a:spLocks/>
            </p:cNvSpPr>
            <p:nvPr/>
          </p:nvSpPr>
          <p:spPr>
            <a:xfrm>
              <a:off x="1191235" y="5230522"/>
              <a:ext cx="2794749" cy="149789"/>
            </a:xfrm>
            <a:prstGeom prst="rect">
              <a:avLst/>
            </a:prstGeom>
            <a:noFill/>
            <a:ln w="9525">
              <a:noFill/>
            </a:ln>
            <a:effectLst/>
          </p:spPr>
          <p:txBody>
            <a:bodyPr wrap="square" lIns="0" tIns="0" rIns="0" bIns="0" rtlCol="0">
              <a:spAutoFit/>
            </a:bodyPr>
            <a:lstStyle/>
            <a:p>
              <a:pPr>
                <a:lnSpc>
                  <a:spcPct val="90000"/>
                </a:lnSpc>
                <a:spcBef>
                  <a:spcPts val="0"/>
                </a:spcBef>
              </a:pPr>
              <a:r>
                <a:rPr lang="tr-TR" sz="1600" b="1">
                  <a:latin typeface="Tahoma" panose="020B0604030504040204" pitchFamily="34" charset="0"/>
                  <a:ea typeface="Tahoma" panose="020B0604030504040204" pitchFamily="34" charset="0"/>
                  <a:cs typeface="Tahoma" panose="020B0604030504040204" pitchFamily="34" charset="0"/>
                </a:rPr>
                <a:t>Stratejik Konum</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46" name="Rounded Rectangle 78">
              <a:extLst>
                <a:ext uri="{FF2B5EF4-FFF2-40B4-BE49-F238E27FC236}">
                  <a16:creationId xmlns:a16="http://schemas.microsoft.com/office/drawing/2014/main" id="{22947701-9CEC-BA28-2601-E0F97658B3AE}"/>
                </a:ext>
              </a:extLst>
            </p:cNvPr>
            <p:cNvSpPr/>
            <p:nvPr/>
          </p:nvSpPr>
          <p:spPr>
            <a:xfrm>
              <a:off x="775578" y="5255597"/>
              <a:ext cx="335412" cy="143748"/>
            </a:xfrm>
            <a:prstGeom prst="roundRect">
              <a:avLst/>
            </a:prstGeom>
            <a:solidFill>
              <a:schemeClr val="accent2"/>
            </a:solidFill>
            <a:ln w="9525" cmpd="sng">
              <a:solidFill>
                <a:srgbClr val="A5011C"/>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7" name="TextBox 79">
              <a:extLst>
                <a:ext uri="{FF2B5EF4-FFF2-40B4-BE49-F238E27FC236}">
                  <a16:creationId xmlns:a16="http://schemas.microsoft.com/office/drawing/2014/main" id="{09637761-3F7A-4D17-9AE6-CE65C8DE2351}"/>
                </a:ext>
              </a:extLst>
            </p:cNvPr>
            <p:cNvSpPr txBox="1">
              <a:spLocks/>
            </p:cNvSpPr>
            <p:nvPr/>
          </p:nvSpPr>
          <p:spPr>
            <a:xfrm>
              <a:off x="3793475" y="5230522"/>
              <a:ext cx="2794749" cy="149789"/>
            </a:xfrm>
            <a:prstGeom prst="rect">
              <a:avLst/>
            </a:prstGeom>
            <a:noFill/>
            <a:ln w="9525">
              <a:noFill/>
            </a:ln>
            <a:effectLst/>
          </p:spPr>
          <p:txBody>
            <a:bodyPr wrap="square" lIns="0" tIns="0" rIns="0" bIns="0" rtlCol="0">
              <a:spAutoFit/>
            </a:bodyPr>
            <a:lstStyle/>
            <a:p>
              <a:pPr>
                <a:lnSpc>
                  <a:spcPct val="90000"/>
                </a:lnSpc>
                <a:spcBef>
                  <a:spcPts val="0"/>
                </a:spcBef>
              </a:pPr>
              <a:r>
                <a:rPr lang="tr-TR" sz="1600" b="1" dirty="0">
                  <a:latin typeface="Tahoma" panose="020B0604030504040204" pitchFamily="34" charset="0"/>
                  <a:ea typeface="Tahoma" panose="020B0604030504040204" pitchFamily="34" charset="0"/>
                  <a:cs typeface="Tahoma" panose="020B0604030504040204" pitchFamily="34" charset="0"/>
                </a:rPr>
                <a:t>Ara  (Geçici) Konum</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48" name="Rounded Rectangle 80">
              <a:extLst>
                <a:ext uri="{FF2B5EF4-FFF2-40B4-BE49-F238E27FC236}">
                  <a16:creationId xmlns:a16="http://schemas.microsoft.com/office/drawing/2014/main" id="{439DCF01-FDD9-CDED-BEC6-BD98268F0C04}"/>
                </a:ext>
              </a:extLst>
            </p:cNvPr>
            <p:cNvSpPr/>
            <p:nvPr/>
          </p:nvSpPr>
          <p:spPr>
            <a:xfrm>
              <a:off x="3372492" y="5255597"/>
              <a:ext cx="335412" cy="143748"/>
            </a:xfrm>
            <a:prstGeom prst="roundRect">
              <a:avLst/>
            </a:prstGeom>
            <a:solidFill>
              <a:srgbClr val="FFC000"/>
            </a:solidFill>
            <a:ln w="9525" cmpd="sng">
              <a:solidFill>
                <a:srgbClr val="A5011C"/>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Right Triangle 76">
              <a:extLst>
                <a:ext uri="{FF2B5EF4-FFF2-40B4-BE49-F238E27FC236}">
                  <a16:creationId xmlns:a16="http://schemas.microsoft.com/office/drawing/2014/main" id="{A62408EC-834C-A54A-B979-02DA1748A130}"/>
                </a:ext>
              </a:extLst>
            </p:cNvPr>
            <p:cNvSpPr/>
            <p:nvPr/>
          </p:nvSpPr>
          <p:spPr>
            <a:xfrm flipH="1">
              <a:off x="965306" y="2656606"/>
              <a:ext cx="7647023" cy="2309502"/>
            </a:xfrm>
            <a:prstGeom prst="rtTriangle">
              <a:avLst/>
            </a:prstGeom>
            <a:solidFill>
              <a:schemeClr val="accent2">
                <a:alpha val="5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14">
              <a:extLst>
                <a:ext uri="{FF2B5EF4-FFF2-40B4-BE49-F238E27FC236}">
                  <a16:creationId xmlns:a16="http://schemas.microsoft.com/office/drawing/2014/main" id="{BF91B74A-92B1-71F7-20BC-188651A03D7F}"/>
                </a:ext>
              </a:extLst>
            </p:cNvPr>
            <p:cNvGrpSpPr/>
            <p:nvPr/>
          </p:nvGrpSpPr>
          <p:grpSpPr>
            <a:xfrm>
              <a:off x="665918" y="1916832"/>
              <a:ext cx="8182216" cy="3168352"/>
              <a:chOff x="883262" y="3763926"/>
              <a:chExt cx="5927535" cy="2148681"/>
            </a:xfrm>
          </p:grpSpPr>
          <p:cxnSp>
            <p:nvCxnSpPr>
              <p:cNvPr id="60" name="Straight Arrow Connector 82">
                <a:extLst>
                  <a:ext uri="{FF2B5EF4-FFF2-40B4-BE49-F238E27FC236}">
                    <a16:creationId xmlns:a16="http://schemas.microsoft.com/office/drawing/2014/main" id="{849851AB-0830-4B58-9291-8B1F670DEDA1}"/>
                  </a:ext>
                </a:extLst>
              </p:cNvPr>
              <p:cNvCxnSpPr/>
              <p:nvPr>
                <p:custDataLst>
                  <p:tags r:id="rId1"/>
                </p:custDataLst>
              </p:nvPr>
            </p:nvCxnSpPr>
            <p:spPr>
              <a:xfrm flipV="1">
                <a:off x="941098" y="3763926"/>
                <a:ext cx="0" cy="2138316"/>
              </a:xfrm>
              <a:prstGeom prst="straightConnector1">
                <a:avLst/>
              </a:prstGeom>
              <a:ln w="22225">
                <a:solidFill>
                  <a:schemeClr val="tx1"/>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61" name="Straight Arrow Connector 83">
                <a:extLst>
                  <a:ext uri="{FF2B5EF4-FFF2-40B4-BE49-F238E27FC236}">
                    <a16:creationId xmlns:a16="http://schemas.microsoft.com/office/drawing/2014/main" id="{609B9FE1-5C36-5406-1D60-DF8A22688726}"/>
                  </a:ext>
                </a:extLst>
              </p:cNvPr>
              <p:cNvCxnSpPr/>
              <p:nvPr>
                <p:custDataLst>
                  <p:tags r:id="rId2"/>
                </p:custDataLst>
              </p:nvPr>
            </p:nvCxnSpPr>
            <p:spPr>
              <a:xfrm>
                <a:off x="883262" y="5912607"/>
                <a:ext cx="5927535" cy="0"/>
              </a:xfrm>
              <a:prstGeom prst="straightConnector1">
                <a:avLst/>
              </a:prstGeom>
              <a:ln w="22225">
                <a:solidFill>
                  <a:schemeClr val="tx1"/>
                </a:solidFill>
                <a:tailEnd type="triangle" w="lg" len="lg"/>
              </a:ln>
              <a:effectLst/>
            </p:spPr>
            <p:style>
              <a:lnRef idx="1">
                <a:schemeClr val="accent1"/>
              </a:lnRef>
              <a:fillRef idx="0">
                <a:schemeClr val="accent1"/>
              </a:fillRef>
              <a:effectRef idx="0">
                <a:schemeClr val="accent1"/>
              </a:effectRef>
              <a:fontRef idx="minor">
                <a:schemeClr val="tx1"/>
              </a:fontRef>
            </p:style>
          </p:cxnSp>
        </p:grpSp>
        <p:sp>
          <p:nvSpPr>
            <p:cNvPr id="52" name="TextBox 84">
              <a:extLst>
                <a:ext uri="{FF2B5EF4-FFF2-40B4-BE49-F238E27FC236}">
                  <a16:creationId xmlns:a16="http://schemas.microsoft.com/office/drawing/2014/main" id="{C4B46F14-5CA6-66B2-8DAF-3B3A813DB9E4}"/>
                </a:ext>
              </a:extLst>
            </p:cNvPr>
            <p:cNvSpPr txBox="1"/>
            <p:nvPr/>
          </p:nvSpPr>
          <p:spPr>
            <a:xfrm rot="16200000">
              <a:off x="-917682" y="3456234"/>
              <a:ext cx="3036301" cy="221599"/>
            </a:xfrm>
            <a:prstGeom prst="rect">
              <a:avLst/>
            </a:prstGeom>
            <a:noFill/>
            <a:ln w="9525">
              <a:noFill/>
            </a:ln>
          </p:spPr>
          <p:txBody>
            <a:bodyPr wrap="square" lIns="0" tIns="0" rIns="0" bIns="0" rtlCol="0">
              <a:spAutoFit/>
            </a:bodyPr>
            <a:lstStyle/>
            <a:p>
              <a:pPr algn="r">
                <a:lnSpc>
                  <a:spcPct val="90000"/>
                </a:lnSpc>
                <a:spcBef>
                  <a:spcPts val="0"/>
                </a:spcBef>
              </a:pPr>
              <a:r>
                <a:rPr lang="tr-TR" sz="1600" b="1" dirty="0">
                  <a:latin typeface="Tahoma" panose="020B0604030504040204" pitchFamily="34" charset="0"/>
                  <a:ea typeface="Tahoma" panose="020B0604030504040204" pitchFamily="34" charset="0"/>
                  <a:cs typeface="Tahoma" panose="020B0604030504040204" pitchFamily="34" charset="0"/>
                </a:rPr>
                <a:t>Başarı</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53" name="TextBox 85">
              <a:extLst>
                <a:ext uri="{FF2B5EF4-FFF2-40B4-BE49-F238E27FC236}">
                  <a16:creationId xmlns:a16="http://schemas.microsoft.com/office/drawing/2014/main" id="{ED3E16F5-37D1-A2EA-45CA-6A87B9657EC1}"/>
                </a:ext>
              </a:extLst>
            </p:cNvPr>
            <p:cNvSpPr txBox="1"/>
            <p:nvPr/>
          </p:nvSpPr>
          <p:spPr>
            <a:xfrm>
              <a:off x="1052988" y="5122389"/>
              <a:ext cx="8101024" cy="149789"/>
            </a:xfrm>
            <a:prstGeom prst="rect">
              <a:avLst/>
            </a:prstGeom>
            <a:noFill/>
            <a:ln w="9525">
              <a:noFill/>
            </a:ln>
          </p:spPr>
          <p:txBody>
            <a:bodyPr wrap="square" lIns="0" tIns="0" rIns="0" bIns="0" rtlCol="0">
              <a:spAutoFit/>
            </a:bodyPr>
            <a:lstStyle/>
            <a:p>
              <a:pPr algn="r">
                <a:lnSpc>
                  <a:spcPct val="90000"/>
                </a:lnSpc>
                <a:spcBef>
                  <a:spcPts val="0"/>
                </a:spcBef>
              </a:pPr>
              <a:r>
                <a:rPr lang="tr-TR" sz="1600" b="1" dirty="0">
                  <a:latin typeface="Tahoma" panose="020B0604030504040204" pitchFamily="34" charset="0"/>
                  <a:ea typeface="Tahoma" panose="020B0604030504040204" pitchFamily="34" charset="0"/>
                  <a:cs typeface="Tahoma" panose="020B0604030504040204" pitchFamily="34" charset="0"/>
                </a:rPr>
                <a:t>Zaman</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54" name="Rounded Rectangle 86">
              <a:extLst>
                <a:ext uri="{FF2B5EF4-FFF2-40B4-BE49-F238E27FC236}">
                  <a16:creationId xmlns:a16="http://schemas.microsoft.com/office/drawing/2014/main" id="{113C2543-7105-D7C0-5529-FED3A05ED34D}"/>
                </a:ext>
              </a:extLst>
            </p:cNvPr>
            <p:cNvSpPr>
              <a:spLocks/>
            </p:cNvSpPr>
            <p:nvPr/>
          </p:nvSpPr>
          <p:spPr>
            <a:xfrm>
              <a:off x="826935" y="4296062"/>
              <a:ext cx="1102089" cy="538775"/>
            </a:xfrm>
            <a:prstGeom prst="roundRect">
              <a:avLst/>
            </a:prstGeom>
            <a:solidFill>
              <a:srgbClr val="A5011C"/>
            </a:solidFill>
            <a:ln w="9525" cmpd="sng">
              <a:solidFill>
                <a:srgbClr val="A5011C"/>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3000"/>
                </a:lnSpc>
                <a:spcBef>
                  <a:spcPts val="300"/>
                </a:spcBef>
              </a:pPr>
              <a:r>
                <a:rPr lang="tr-TR" sz="1600" b="1" dirty="0">
                  <a:solidFill>
                    <a:srgbClr val="FFC000"/>
                  </a:solidFill>
                  <a:latin typeface="Tahoma" panose="020B0604030504040204" pitchFamily="34" charset="0"/>
                  <a:ea typeface="Tahoma" panose="020B0604030504040204" pitchFamily="34" charset="0"/>
                  <a:cs typeface="Tahoma" panose="020B0604030504040204" pitchFamily="34" charset="0"/>
                </a:rPr>
                <a:t>Besleyici Kulüp</a:t>
              </a:r>
              <a:endParaRPr lang="en-US" sz="16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5" name="Rounded Rectangle 87">
              <a:extLst>
                <a:ext uri="{FF2B5EF4-FFF2-40B4-BE49-F238E27FC236}">
                  <a16:creationId xmlns:a16="http://schemas.microsoft.com/office/drawing/2014/main" id="{BE23C8D2-30BC-A984-73E5-58D3FF578DA1}"/>
                </a:ext>
              </a:extLst>
            </p:cNvPr>
            <p:cNvSpPr>
              <a:spLocks/>
            </p:cNvSpPr>
            <p:nvPr/>
          </p:nvSpPr>
          <p:spPr>
            <a:xfrm>
              <a:off x="2163603" y="3872129"/>
              <a:ext cx="1102089" cy="538775"/>
            </a:xfrm>
            <a:prstGeom prst="roundRect">
              <a:avLst/>
            </a:prstGeom>
            <a:solidFill>
              <a:srgbClr val="FFC000"/>
            </a:solidFill>
            <a:ln w="9525" cmpd="sng">
              <a:solidFill>
                <a:srgbClr val="A5011C"/>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3000"/>
                </a:lnSpc>
                <a:spcBef>
                  <a:spcPts val="300"/>
                </a:spcBef>
              </a:pP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Ulusal Rekabetçi Kulüp</a:t>
              </a:r>
              <a:endParaRPr lang="en-US"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6" name="Rounded Rectangle 88">
              <a:extLst>
                <a:ext uri="{FF2B5EF4-FFF2-40B4-BE49-F238E27FC236}">
                  <a16:creationId xmlns:a16="http://schemas.microsoft.com/office/drawing/2014/main" id="{A2C9A9C0-5A0D-BE77-B605-513496BCC06B}"/>
                </a:ext>
              </a:extLst>
            </p:cNvPr>
            <p:cNvSpPr>
              <a:spLocks/>
            </p:cNvSpPr>
            <p:nvPr/>
          </p:nvSpPr>
          <p:spPr>
            <a:xfrm>
              <a:off x="3500253" y="3448195"/>
              <a:ext cx="1102089" cy="538775"/>
            </a:xfrm>
            <a:prstGeom prst="roundRect">
              <a:avLst/>
            </a:prstGeom>
            <a:solidFill>
              <a:srgbClr val="A5011C"/>
            </a:solidFill>
            <a:ln w="9525" cmpd="sng">
              <a:solidFill>
                <a:srgbClr val="A5011C"/>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3000"/>
                </a:lnSpc>
                <a:spcBef>
                  <a:spcPts val="300"/>
                </a:spcBef>
              </a:pPr>
              <a:r>
                <a:rPr lang="tr-TR" sz="1600" b="1" dirty="0">
                  <a:solidFill>
                    <a:srgbClr val="FFC000"/>
                  </a:solidFill>
                  <a:latin typeface="Tahoma" panose="020B0604030504040204" pitchFamily="34" charset="0"/>
                  <a:ea typeface="Tahoma" panose="020B0604030504040204" pitchFamily="34" charset="0"/>
                  <a:cs typeface="Tahoma" panose="020B0604030504040204" pitchFamily="34" charset="0"/>
                </a:rPr>
                <a:t>Ulusal Yıldız</a:t>
              </a:r>
              <a:endParaRPr lang="en-US" sz="16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7" name="Rounded Rectangle 89">
              <a:extLst>
                <a:ext uri="{FF2B5EF4-FFF2-40B4-BE49-F238E27FC236}">
                  <a16:creationId xmlns:a16="http://schemas.microsoft.com/office/drawing/2014/main" id="{7B37C5DE-7326-7174-42CB-FD6BCF11E46F}"/>
                </a:ext>
              </a:extLst>
            </p:cNvPr>
            <p:cNvSpPr>
              <a:spLocks/>
            </p:cNvSpPr>
            <p:nvPr/>
          </p:nvSpPr>
          <p:spPr>
            <a:xfrm>
              <a:off x="4836921" y="3024248"/>
              <a:ext cx="1102089" cy="538775"/>
            </a:xfrm>
            <a:prstGeom prst="roundRect">
              <a:avLst/>
            </a:prstGeom>
            <a:solidFill>
              <a:srgbClr val="FFC000"/>
            </a:solidFill>
            <a:ln w="9525" cmpd="sng">
              <a:solidFill>
                <a:srgbClr val="A5011C"/>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3000"/>
                </a:lnSpc>
                <a:spcBef>
                  <a:spcPts val="300"/>
                </a:spcBef>
              </a:pP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Bölgesel Rekabetçi Kulüp</a:t>
              </a:r>
              <a:endParaRPr lang="en-US"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8" name="Rounded Rectangle 90">
              <a:extLst>
                <a:ext uri="{FF2B5EF4-FFF2-40B4-BE49-F238E27FC236}">
                  <a16:creationId xmlns:a16="http://schemas.microsoft.com/office/drawing/2014/main" id="{4F347169-F928-7CE4-B04B-816B8ED9C3B2}"/>
                </a:ext>
              </a:extLst>
            </p:cNvPr>
            <p:cNvSpPr>
              <a:spLocks/>
            </p:cNvSpPr>
            <p:nvPr/>
          </p:nvSpPr>
          <p:spPr>
            <a:xfrm>
              <a:off x="6173571" y="2600316"/>
              <a:ext cx="1102089" cy="538775"/>
            </a:xfrm>
            <a:prstGeom prst="roundRect">
              <a:avLst/>
            </a:prstGeom>
            <a:solidFill>
              <a:srgbClr val="A5011C"/>
            </a:solidFill>
            <a:ln w="9525" cmpd="sng">
              <a:solidFill>
                <a:srgbClr val="A5011C"/>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3000"/>
                </a:lnSpc>
                <a:spcBef>
                  <a:spcPts val="300"/>
                </a:spcBef>
              </a:pPr>
              <a:r>
                <a:rPr lang="tr-TR" sz="1600" b="1" dirty="0">
                  <a:solidFill>
                    <a:srgbClr val="FFC000"/>
                  </a:solidFill>
                  <a:latin typeface="Tahoma" panose="020B0604030504040204" pitchFamily="34" charset="0"/>
                  <a:ea typeface="Tahoma" panose="020B0604030504040204" pitchFamily="34" charset="0"/>
                  <a:cs typeface="Tahoma" panose="020B0604030504040204" pitchFamily="34" charset="0"/>
                </a:rPr>
                <a:t>Bölgesel Marka</a:t>
              </a:r>
              <a:endParaRPr lang="en-US" sz="16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9" name="Rounded Rectangle 92">
              <a:extLst>
                <a:ext uri="{FF2B5EF4-FFF2-40B4-BE49-F238E27FC236}">
                  <a16:creationId xmlns:a16="http://schemas.microsoft.com/office/drawing/2014/main" id="{090792F1-43C4-96CD-98CA-7558FBCD7228}"/>
                </a:ext>
              </a:extLst>
            </p:cNvPr>
            <p:cNvSpPr>
              <a:spLocks/>
            </p:cNvSpPr>
            <p:nvPr/>
          </p:nvSpPr>
          <p:spPr>
            <a:xfrm>
              <a:off x="7510240" y="1928807"/>
              <a:ext cx="1102089" cy="538775"/>
            </a:xfrm>
            <a:prstGeom prst="roundRect">
              <a:avLst/>
            </a:prstGeom>
            <a:solidFill>
              <a:srgbClr val="A5011C"/>
            </a:solidFill>
            <a:ln w="9525" cmpd="sng">
              <a:solidFill>
                <a:srgbClr val="A5011C"/>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3000"/>
                </a:lnSpc>
                <a:spcBef>
                  <a:spcPts val="300"/>
                </a:spcBef>
              </a:pPr>
              <a:r>
                <a:rPr lang="tr-TR" sz="1600" b="1" dirty="0">
                  <a:solidFill>
                    <a:srgbClr val="FFC000"/>
                  </a:solidFill>
                  <a:latin typeface="Tahoma" panose="020B0604030504040204" pitchFamily="34" charset="0"/>
                  <a:ea typeface="Tahoma" panose="020B0604030504040204" pitchFamily="34" charset="0"/>
                  <a:cs typeface="Tahoma" panose="020B0604030504040204" pitchFamily="34" charset="0"/>
                </a:rPr>
                <a:t>Küresel Marka</a:t>
              </a:r>
              <a:endParaRPr lang="en-US" sz="16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 name="TextBox 2">
            <a:extLst>
              <a:ext uri="{FF2B5EF4-FFF2-40B4-BE49-F238E27FC236}">
                <a16:creationId xmlns:a16="http://schemas.microsoft.com/office/drawing/2014/main" id="{682580AE-E351-C82D-E15D-322BF060EF6F}"/>
              </a:ext>
            </a:extLst>
          </p:cNvPr>
          <p:cNvSpPr txBox="1"/>
          <p:nvPr/>
        </p:nvSpPr>
        <p:spPr>
          <a:xfrm>
            <a:off x="683568" y="764704"/>
            <a:ext cx="5334881" cy="1997470"/>
          </a:xfrm>
          <a:prstGeom prst="rect">
            <a:avLst/>
          </a:prstGeom>
          <a:noFill/>
        </p:spPr>
        <p:txBody>
          <a:bodyPr wrap="square">
            <a:spAutoFit/>
          </a:bodyPr>
          <a:lstStyle/>
          <a:p>
            <a:pPr marL="285750" indent="-285750" algn="just">
              <a:lnSpc>
                <a:spcPct val="90000"/>
              </a:lnSpc>
              <a:spcBef>
                <a:spcPts val="600"/>
              </a:spcBef>
              <a:buFont typeface="Wingdings" panose="05000000000000000000" pitchFamily="2" charset="2"/>
              <a:buChar char="ü"/>
            </a:pPr>
            <a:r>
              <a:rPr lang="en-US" sz="2200" b="1" dirty="0">
                <a:latin typeface="Tahoma" panose="020B0604030504040204" pitchFamily="34" charset="0"/>
                <a:ea typeface="Tahoma" panose="020B0604030504040204" pitchFamily="34" charset="0"/>
                <a:cs typeface="Tahoma" panose="020B0604030504040204" pitchFamily="34" charset="0"/>
              </a:rPr>
              <a:t>Global </a:t>
            </a:r>
            <a:r>
              <a:rPr lang="en-US" sz="2200" b="1" dirty="0" err="1">
                <a:latin typeface="Tahoma" panose="020B0604030504040204" pitchFamily="34" charset="0"/>
                <a:ea typeface="Tahoma" panose="020B0604030504040204" pitchFamily="34" charset="0"/>
                <a:cs typeface="Tahoma" panose="020B0604030504040204" pitchFamily="34" charset="0"/>
              </a:rPr>
              <a:t>futbol</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en</a:t>
            </a:r>
            <a:r>
              <a:rPr lang="tr-TR" sz="2200" b="1" dirty="0" err="1">
                <a:latin typeface="Tahoma" panose="020B0604030504040204" pitchFamily="34" charset="0"/>
                <a:ea typeface="Tahoma" panose="020B0604030504040204" pitchFamily="34" charset="0"/>
                <a:cs typeface="Tahoma" panose="020B0604030504040204" pitchFamily="34" charset="0"/>
              </a:rPr>
              <a:t>düstri</a:t>
            </a:r>
            <a:r>
              <a:rPr lang="en-US" sz="2200" b="1" dirty="0">
                <a:latin typeface="Tahoma" panose="020B0604030504040204" pitchFamily="34" charset="0"/>
                <a:ea typeface="Tahoma" panose="020B0604030504040204" pitchFamily="34" charset="0"/>
                <a:cs typeface="Tahoma" panose="020B0604030504040204" pitchFamily="34" charset="0"/>
              </a:rPr>
              <a:t>sin</a:t>
            </a:r>
            <a:r>
              <a:rPr lang="tr-TR" sz="2200" b="1" dirty="0">
                <a:latin typeface="Tahoma" panose="020B0604030504040204" pitchFamily="34" charset="0"/>
                <a:ea typeface="Tahoma" panose="020B0604030504040204" pitchFamily="34" charset="0"/>
                <a:cs typeface="Tahoma" panose="020B0604030504040204" pitchFamily="34" charset="0"/>
              </a:rPr>
              <a:t>de en sık rastlanan durum, Kulüplerin “Ara </a:t>
            </a:r>
            <a:r>
              <a:rPr lang="tr-TR" sz="2200" b="1" dirty="0" err="1">
                <a:latin typeface="Tahoma" panose="020B0604030504040204" pitchFamily="34" charset="0"/>
                <a:ea typeface="Tahoma" panose="020B0604030504040204" pitchFamily="34" charset="0"/>
                <a:cs typeface="Tahoma" panose="020B0604030504040204" pitchFamily="34" charset="0"/>
              </a:rPr>
              <a:t>Konum”lara</a:t>
            </a:r>
            <a:r>
              <a:rPr lang="tr-TR" sz="2200" b="1" dirty="0">
                <a:latin typeface="Tahoma" panose="020B0604030504040204" pitchFamily="34" charset="0"/>
                <a:ea typeface="Tahoma" panose="020B0604030504040204" pitchFamily="34" charset="0"/>
                <a:cs typeface="Tahoma" panose="020B0604030504040204" pitchFamily="34" charset="0"/>
              </a:rPr>
              <a:t> sıkışıp kalmasıdır. </a:t>
            </a:r>
            <a:endParaRPr lang="en-US" sz="22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90000"/>
              </a:lnSpc>
              <a:spcBef>
                <a:spcPts val="600"/>
              </a:spcBef>
              <a:buFont typeface="Wingdings" panose="05000000000000000000" pitchFamily="2" charset="2"/>
              <a:buChar char="ü"/>
            </a:pPr>
            <a:r>
              <a:rPr lang="tr-TR" sz="2200" b="1" dirty="0">
                <a:solidFill>
                  <a:srgbClr val="A50021"/>
                </a:solidFill>
                <a:latin typeface="Tahoma" panose="020B0604030504040204" pitchFamily="34" charset="0"/>
                <a:ea typeface="Tahoma" panose="020B0604030504040204" pitchFamily="34" charset="0"/>
                <a:cs typeface="Tahoma" panose="020B0604030504040204" pitchFamily="34" charset="0"/>
              </a:rPr>
              <a:t>Ara Konumlar uzun vadede sürdürülebilir olmayıp yüksek mali risk taşımaktadır. </a:t>
            </a:r>
            <a:endPar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87BA6270-2B6A-E70D-F47A-C7DE7B807FA1}"/>
              </a:ext>
            </a:extLst>
          </p:cNvPr>
          <p:cNvSpPr txBox="1"/>
          <p:nvPr/>
        </p:nvSpPr>
        <p:spPr>
          <a:xfrm flipH="1">
            <a:off x="1956156" y="4797152"/>
            <a:ext cx="7800420" cy="341632"/>
          </a:xfrm>
          <a:prstGeom prst="rect">
            <a:avLst/>
          </a:prstGeom>
          <a:noFill/>
        </p:spPr>
        <p:txBody>
          <a:bodyPr wrap="square">
            <a:spAutoFit/>
          </a:bodyPr>
          <a:lstStyle/>
          <a:p>
            <a:pPr algn="just">
              <a:lnSpc>
                <a:spcPct val="90000"/>
              </a:lnSpc>
              <a:spcBef>
                <a:spcPts val="600"/>
              </a:spcBef>
            </a:pPr>
            <a:r>
              <a:rPr lang="en-US" sz="1800" b="1" dirty="0">
                <a:solidFill>
                  <a:srgbClr val="7030A0"/>
                </a:solidFill>
                <a:latin typeface="Tahoma" panose="020B0604030504040204" pitchFamily="34" charset="0"/>
                <a:ea typeface="Tahoma" panose="020B0604030504040204" pitchFamily="34" charset="0"/>
                <a:cs typeface="Tahoma" panose="020B0604030504040204" pitchFamily="34" charset="0"/>
              </a:rPr>
              <a:t>Valencia, Schalke 04</a:t>
            </a:r>
          </a:p>
        </p:txBody>
      </p:sp>
      <p:sp>
        <p:nvSpPr>
          <p:cNvPr id="5" name="TextBox 4">
            <a:extLst>
              <a:ext uri="{FF2B5EF4-FFF2-40B4-BE49-F238E27FC236}">
                <a16:creationId xmlns:a16="http://schemas.microsoft.com/office/drawing/2014/main" id="{9BCD0053-4DDB-5226-4849-03293E5419F5}"/>
              </a:ext>
            </a:extLst>
          </p:cNvPr>
          <p:cNvSpPr txBox="1"/>
          <p:nvPr/>
        </p:nvSpPr>
        <p:spPr>
          <a:xfrm>
            <a:off x="572209" y="5369962"/>
            <a:ext cx="4572000" cy="341632"/>
          </a:xfrm>
          <a:prstGeom prst="rect">
            <a:avLst/>
          </a:prstGeom>
          <a:noFill/>
        </p:spPr>
        <p:txBody>
          <a:bodyPr wrap="square">
            <a:spAutoFit/>
          </a:bodyPr>
          <a:lstStyle/>
          <a:p>
            <a:pPr algn="just">
              <a:lnSpc>
                <a:spcPct val="90000"/>
              </a:lnSpc>
              <a:spcBef>
                <a:spcPts val="600"/>
              </a:spcBef>
            </a:pP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West Ham United, Fulham</a:t>
            </a:r>
            <a:endParaRPr lang="en-US" sz="18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B28FFEAB-A661-A661-E8C7-B93C1B8CF7BA}"/>
              </a:ext>
            </a:extLst>
          </p:cNvPr>
          <p:cNvSpPr txBox="1"/>
          <p:nvPr/>
        </p:nvSpPr>
        <p:spPr>
          <a:xfrm>
            <a:off x="3213890" y="4144991"/>
            <a:ext cx="2520280" cy="341632"/>
          </a:xfrm>
          <a:prstGeom prst="rect">
            <a:avLst/>
          </a:prstGeom>
          <a:noFill/>
        </p:spPr>
        <p:txBody>
          <a:bodyPr wrap="square">
            <a:spAutoFit/>
          </a:bodyPr>
          <a:lstStyle/>
          <a:p>
            <a:pPr algn="just">
              <a:lnSpc>
                <a:spcPct val="90000"/>
              </a:lnSpc>
              <a:spcBef>
                <a:spcPts val="600"/>
              </a:spcBef>
            </a:pP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Everton, Napoli</a:t>
            </a:r>
            <a:endParaRPr lang="en-US" sz="18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7C71D8AA-EC90-E767-0945-5F3142FD1BA4}"/>
              </a:ext>
            </a:extLst>
          </p:cNvPr>
          <p:cNvSpPr txBox="1"/>
          <p:nvPr/>
        </p:nvSpPr>
        <p:spPr>
          <a:xfrm>
            <a:off x="4449277" y="3440185"/>
            <a:ext cx="4694723" cy="590931"/>
          </a:xfrm>
          <a:prstGeom prst="rect">
            <a:avLst/>
          </a:prstGeom>
          <a:noFill/>
        </p:spPr>
        <p:txBody>
          <a:bodyPr wrap="square">
            <a:spAutoFit/>
          </a:bodyPr>
          <a:lstStyle/>
          <a:p>
            <a:pPr algn="just">
              <a:lnSpc>
                <a:spcPct val="90000"/>
              </a:lnSpc>
              <a:spcBef>
                <a:spcPts val="600"/>
              </a:spcBef>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Leeds United, Porto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mali</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çöküş</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örnekleri</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A50021"/>
                </a:solidFill>
                <a:latin typeface="Tahoma" panose="020B0604030504040204" pitchFamily="34" charset="0"/>
                <a:ea typeface="Tahoma" panose="020B0604030504040204" pitchFamily="34" charset="0"/>
                <a:cs typeface="Tahoma" panose="020B0604030504040204" pitchFamily="34" charset="0"/>
              </a:rPr>
              <a:t>GALATASARAY</a:t>
            </a:r>
          </a:p>
        </p:txBody>
      </p:sp>
      <p:sp>
        <p:nvSpPr>
          <p:cNvPr id="14" name="TextBox 13">
            <a:extLst>
              <a:ext uri="{FF2B5EF4-FFF2-40B4-BE49-F238E27FC236}">
                <a16:creationId xmlns:a16="http://schemas.microsoft.com/office/drawing/2014/main" id="{C7921187-DA2E-CC22-5E79-CB60C739CFE7}"/>
              </a:ext>
            </a:extLst>
          </p:cNvPr>
          <p:cNvSpPr txBox="1"/>
          <p:nvPr/>
        </p:nvSpPr>
        <p:spPr>
          <a:xfrm>
            <a:off x="5774034" y="2636912"/>
            <a:ext cx="3258245" cy="783548"/>
          </a:xfrm>
          <a:prstGeom prst="rect">
            <a:avLst/>
          </a:prstGeom>
          <a:noFill/>
        </p:spPr>
        <p:txBody>
          <a:bodyPr wrap="square">
            <a:spAutoFit/>
          </a:bodyPr>
          <a:lstStyle/>
          <a:p>
            <a:pPr fontAlgn="t">
              <a:lnSpc>
                <a:spcPct val="93000"/>
              </a:lnSpc>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Ajax</a:t>
            </a:r>
            <a:r>
              <a:rPr lang="tr-TR" sz="1600" b="1" dirty="0">
                <a:solidFill>
                  <a:srgbClr val="7030A0"/>
                </a:solidFill>
                <a:latin typeface="Tahoma" panose="020B0604030504040204" pitchFamily="34" charset="0"/>
                <a:ea typeface="Tahoma" panose="020B0604030504040204" pitchFamily="34" charset="0"/>
                <a:cs typeface="Tahoma" panose="020B0604030504040204" pitchFamily="34" charset="0"/>
              </a:rPr>
              <a:t>, Dortmund</a:t>
            </a:r>
            <a:r>
              <a:rPr lang="en-GB"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Tottenham, Roma,  Juventus, PSG, Manchester City</a:t>
            </a:r>
          </a:p>
        </p:txBody>
      </p:sp>
      <p:sp>
        <p:nvSpPr>
          <p:cNvPr id="17" name="TextBox 16">
            <a:extLst>
              <a:ext uri="{FF2B5EF4-FFF2-40B4-BE49-F238E27FC236}">
                <a16:creationId xmlns:a16="http://schemas.microsoft.com/office/drawing/2014/main" id="{9A0F6908-CA6E-7664-263F-A3530C62FD9B}"/>
              </a:ext>
            </a:extLst>
          </p:cNvPr>
          <p:cNvSpPr txBox="1"/>
          <p:nvPr/>
        </p:nvSpPr>
        <p:spPr>
          <a:xfrm>
            <a:off x="7092280" y="1628800"/>
            <a:ext cx="2394749" cy="1012521"/>
          </a:xfrm>
          <a:prstGeom prst="rect">
            <a:avLst/>
          </a:prstGeom>
          <a:noFill/>
        </p:spPr>
        <p:txBody>
          <a:bodyPr wrap="square">
            <a:spAutoFit/>
          </a:bodyPr>
          <a:lstStyle/>
          <a:p>
            <a:pPr fontAlgn="t">
              <a:lnSpc>
                <a:spcPct val="93000"/>
              </a:lnSpc>
            </a:pPr>
            <a:r>
              <a:rPr lang="tr-TR" sz="1600" b="1" dirty="0">
                <a:solidFill>
                  <a:srgbClr val="7030A0"/>
                </a:solidFill>
                <a:latin typeface="Tahoma" panose="020B0604030504040204" pitchFamily="34" charset="0"/>
                <a:ea typeface="Tahoma" panose="020B0604030504040204" pitchFamily="34" charset="0"/>
                <a:cs typeface="Tahoma" panose="020B0604030504040204" pitchFamily="34" charset="0"/>
              </a:rPr>
              <a:t>Manchester United, FC Barcelona,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Real Madrid, Bayern Munich, Arsenal</a:t>
            </a:r>
          </a:p>
        </p:txBody>
      </p:sp>
      <p:pic>
        <p:nvPicPr>
          <p:cNvPr id="2" name="10 Resim" descr="logo.png">
            <a:extLst>
              <a:ext uri="{FF2B5EF4-FFF2-40B4-BE49-F238E27FC236}">
                <a16:creationId xmlns:a16="http://schemas.microsoft.com/office/drawing/2014/main" id="{61F87208-9258-1744-EEA4-80464025FED7}"/>
              </a:ext>
            </a:extLst>
          </p:cNvPr>
          <p:cNvPicPr>
            <a:picLocks noChangeAspect="1"/>
          </p:cNvPicPr>
          <p:nvPr/>
        </p:nvPicPr>
        <p:blipFill>
          <a:blip r:embed="rId4" cstate="print"/>
          <a:stretch>
            <a:fillRect/>
          </a:stretch>
        </p:blipFill>
        <p:spPr>
          <a:xfrm>
            <a:off x="98598" y="6443750"/>
            <a:ext cx="296938" cy="369626"/>
          </a:xfrm>
          <a:prstGeom prst="rect">
            <a:avLst/>
          </a:prstGeom>
        </p:spPr>
      </p:pic>
    </p:spTree>
    <p:extLst>
      <p:ext uri="{BB962C8B-B14F-4D97-AF65-F5344CB8AC3E}">
        <p14:creationId xmlns:p14="http://schemas.microsoft.com/office/powerpoint/2010/main" val="2844211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93143-3E27-048B-6140-8204D3CC7E30}"/>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E1D285D2-4AFD-6FA9-7144-3D35E2815558}"/>
              </a:ext>
            </a:extLst>
          </p:cNvPr>
          <p:cNvSpPr/>
          <p:nvPr/>
        </p:nvSpPr>
        <p:spPr>
          <a:xfrm>
            <a:off x="0" y="6309320"/>
            <a:ext cx="9144000" cy="576064"/>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a:extLst>
              <a:ext uri="{FF2B5EF4-FFF2-40B4-BE49-F238E27FC236}">
                <a16:creationId xmlns:a16="http://schemas.microsoft.com/office/drawing/2014/main" id="{400D7B61-1A81-C544-012D-D11F78727930}"/>
              </a:ext>
            </a:extLst>
          </p:cNvPr>
          <p:cNvSpPr/>
          <p:nvPr/>
        </p:nvSpPr>
        <p:spPr>
          <a:xfrm>
            <a:off x="0" y="-99392"/>
            <a:ext cx="9144000" cy="86409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dirty="0"/>
          </a:p>
        </p:txBody>
      </p:sp>
      <p:sp>
        <p:nvSpPr>
          <p:cNvPr id="9" name="3 Slayt Numarası Yer Tutucusu">
            <a:extLst>
              <a:ext uri="{FF2B5EF4-FFF2-40B4-BE49-F238E27FC236}">
                <a16:creationId xmlns:a16="http://schemas.microsoft.com/office/drawing/2014/main" id="{D9BF8E0D-A132-4433-480D-F58AD591A006}"/>
              </a:ext>
            </a:extLst>
          </p:cNvPr>
          <p:cNvSpPr>
            <a:spLocks noGrp="1"/>
          </p:cNvSpPr>
          <p:nvPr>
            <p:ph type="sldNum" sz="quarter" idx="12"/>
          </p:nvPr>
        </p:nvSpPr>
        <p:spPr>
          <a:xfrm>
            <a:off x="6974904" y="6592267"/>
            <a:ext cx="2133600" cy="365125"/>
          </a:xfrm>
        </p:spPr>
        <p:txBody>
          <a:bodyPr/>
          <a:lstStyle/>
          <a:p>
            <a:fld id="{C9DD057A-A4CF-4344-842A-8E8B12E02160}" type="slidenum">
              <a:rPr lang="tr-TR" b="1" smtClean="0">
                <a:solidFill>
                  <a:srgbClr val="FFC000"/>
                </a:solidFill>
              </a:rPr>
              <a:pPr/>
              <a:t>37</a:t>
            </a:fld>
            <a:endParaRPr lang="tr-TR" b="1" dirty="0">
              <a:solidFill>
                <a:srgbClr val="FFC000"/>
              </a:solidFill>
            </a:endParaRPr>
          </a:p>
        </p:txBody>
      </p:sp>
      <p:sp>
        <p:nvSpPr>
          <p:cNvPr id="10" name="1 Başlık">
            <a:extLst>
              <a:ext uri="{FF2B5EF4-FFF2-40B4-BE49-F238E27FC236}">
                <a16:creationId xmlns:a16="http://schemas.microsoft.com/office/drawing/2014/main" id="{0663966C-E87D-5867-9EB6-C1737597EC2F}"/>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a:extLst>
              <a:ext uri="{FF2B5EF4-FFF2-40B4-BE49-F238E27FC236}">
                <a16:creationId xmlns:a16="http://schemas.microsoft.com/office/drawing/2014/main" id="{95488339-86C5-225D-943D-4C5B3C8A2347}"/>
              </a:ext>
            </a:extLst>
          </p:cNvPr>
          <p:cNvSpPr>
            <a:spLocks noGrp="1"/>
          </p:cNvSpPr>
          <p:nvPr>
            <p:ph idx="1"/>
          </p:nvPr>
        </p:nvSpPr>
        <p:spPr>
          <a:xfrm>
            <a:off x="397134" y="-99392"/>
            <a:ext cx="7559242" cy="864096"/>
          </a:xfrm>
        </p:spPr>
        <p:txBody>
          <a:bodyPr>
            <a:noAutofit/>
          </a:bodyPr>
          <a:lstStyle/>
          <a:p>
            <a:pPr marL="0" indent="0" algn="ctr">
              <a:buNone/>
            </a:pPr>
            <a:r>
              <a:rPr lang="en-US" sz="2400" b="1" dirty="0">
                <a:solidFill>
                  <a:srgbClr val="FFCC00"/>
                </a:solidFill>
                <a:latin typeface="Tahoma" panose="020B0604030504040204" pitchFamily="34" charset="0"/>
                <a:ea typeface="Tahoma" panose="020B0604030504040204" pitchFamily="34" charset="0"/>
                <a:cs typeface="Tahoma" panose="020B0604030504040204" pitchFamily="34" charset="0"/>
              </a:rPr>
              <a:t>BÖLGESEL REKABETÇİ OLAN KULÜPLERİN ANA ÖZELLİKLERİ</a:t>
            </a:r>
            <a:endParaRPr lang="en-GB" sz="24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3">
            <a:extLst>
              <a:ext uri="{FF2B5EF4-FFF2-40B4-BE49-F238E27FC236}">
                <a16:creationId xmlns:a16="http://schemas.microsoft.com/office/drawing/2014/main" id="{49F1744B-FCD5-814F-4028-D691B355489E}"/>
              </a:ext>
            </a:extLst>
          </p:cNvPr>
          <p:cNvSpPr txBox="1"/>
          <p:nvPr/>
        </p:nvSpPr>
        <p:spPr>
          <a:xfrm>
            <a:off x="44180" y="739145"/>
            <a:ext cx="8867488" cy="5786199"/>
          </a:xfrm>
          <a:prstGeom prst="rect">
            <a:avLst/>
          </a:prstGeom>
          <a:noFill/>
          <a:ln w="9525">
            <a:noFill/>
          </a:ln>
        </p:spPr>
        <p:txBody>
          <a:bodyPr wrap="square" lIns="0" tIns="0" rIns="0" bIns="0" rtlCol="0">
            <a:spAutoFit/>
          </a:bodyPr>
          <a:lstStyle/>
          <a:p>
            <a:pPr marL="285750" indent="-285750" algn="just" fontAlgn="t">
              <a:spcBef>
                <a:spcPts val="1200"/>
              </a:spcBef>
              <a:buFont typeface="Wingdings" panose="05000000000000000000" pitchFamily="2" charset="2"/>
              <a:buChar char="ü"/>
            </a:pPr>
            <a:r>
              <a:rPr lang="tr-TR" sz="2800" b="1" dirty="0">
                <a:latin typeface="Tahoma" panose="020B0604030504040204" pitchFamily="34" charset="0"/>
                <a:ea typeface="Tahoma" panose="020B0604030504040204" pitchFamily="34" charset="0"/>
                <a:cs typeface="Tahoma" panose="020B0604030504040204" pitchFamily="34" charset="0"/>
              </a:rPr>
              <a:t>Ulusal yıldız konumundan bölgesel marka veya küresel marka olmaya doğru değişen </a:t>
            </a:r>
            <a:r>
              <a:rPr lang="en-US" sz="2800" b="1" dirty="0">
                <a:latin typeface="Tahoma" panose="020B0604030504040204" pitchFamily="34" charset="0"/>
                <a:ea typeface="Tahoma" panose="020B0604030504040204" pitchFamily="34" charset="0"/>
                <a:cs typeface="Tahoma" panose="020B0604030504040204" pitchFamily="34" charset="0"/>
              </a:rPr>
              <a:t>K</a:t>
            </a:r>
            <a:r>
              <a:rPr lang="tr-TR" sz="2800" b="1" dirty="0" err="1">
                <a:latin typeface="Tahoma" panose="020B0604030504040204" pitchFamily="34" charset="0"/>
                <a:ea typeface="Tahoma" panose="020B0604030504040204" pitchFamily="34" charset="0"/>
                <a:cs typeface="Tahoma" panose="020B0604030504040204" pitchFamily="34" charset="0"/>
              </a:rPr>
              <a:t>ulüplerdir</a:t>
            </a:r>
            <a:r>
              <a:rPr lang="en-US" sz="2800" b="1" dirty="0">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900"/>
              </a:spcBef>
              <a:buFont typeface="Wingdings" panose="05000000000000000000" pitchFamily="2" charset="2"/>
              <a:buChar char="ü"/>
            </a:pPr>
            <a:r>
              <a:rPr lang="tr-TR" sz="2800" b="1" dirty="0">
                <a:latin typeface="Tahoma" panose="020B0604030504040204" pitchFamily="34" charset="0"/>
                <a:ea typeface="Tahoma" panose="020B0604030504040204" pitchFamily="34" charset="0"/>
                <a:cs typeface="Tahoma" panose="020B0604030504040204" pitchFamily="34" charset="0"/>
              </a:rPr>
              <a:t>Eşit dağıtılan yayın gelirinin yanı sıra futbol dışı gelirle</a:t>
            </a:r>
            <a:r>
              <a:rPr lang="en-US" sz="2800" b="1" dirty="0">
                <a:latin typeface="Tahoma" panose="020B0604030504040204" pitchFamily="34" charset="0"/>
                <a:ea typeface="Tahoma" panose="020B0604030504040204" pitchFamily="34" charset="0"/>
                <a:cs typeface="Tahoma" panose="020B0604030504040204" pitchFamily="34" charset="0"/>
              </a:rPr>
              <a:t>r </a:t>
            </a:r>
            <a:r>
              <a:rPr lang="en-US" sz="2800" b="1" dirty="0" err="1">
                <a:latin typeface="Tahoma" panose="020B0604030504040204" pitchFamily="34" charset="0"/>
                <a:ea typeface="Tahoma" panose="020B0604030504040204" pitchFamily="34" charset="0"/>
                <a:cs typeface="Tahoma" panose="020B0604030504040204" pitchFamily="34" charset="0"/>
              </a:rPr>
              <a:t>elde</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ederler</a:t>
            </a:r>
            <a:r>
              <a:rPr lang="en-US" sz="2800" b="1" dirty="0">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900"/>
              </a:spcBef>
              <a:buFont typeface="Wingdings" panose="05000000000000000000" pitchFamily="2" charset="2"/>
              <a:buChar char="ü"/>
            </a:pPr>
            <a:r>
              <a:rPr lang="tr-TR" sz="2800" b="1" dirty="0">
                <a:latin typeface="Tahoma" panose="020B0604030504040204" pitchFamily="34" charset="0"/>
                <a:ea typeface="Tahoma" panose="020B0604030504040204" pitchFamily="34" charset="0"/>
                <a:cs typeface="Tahoma" panose="020B0604030504040204" pitchFamily="34" charset="0"/>
              </a:rPr>
              <a:t>En iyi ulusal oyuncuların yanı sıra çok iyi uluslararası oyunculardan oluşan takım</a:t>
            </a:r>
            <a:r>
              <a:rPr lang="en-US" sz="2800" b="1" dirty="0">
                <a:latin typeface="Tahoma" panose="020B0604030504040204" pitchFamily="34" charset="0"/>
                <a:ea typeface="Tahoma" panose="020B0604030504040204" pitchFamily="34" charset="0"/>
                <a:cs typeface="Tahoma" panose="020B0604030504040204" pitchFamily="34" charset="0"/>
              </a:rPr>
              <a:t>a </a:t>
            </a:r>
            <a:r>
              <a:rPr lang="en-US" sz="2800" b="1" dirty="0" err="1">
                <a:latin typeface="Tahoma" panose="020B0604030504040204" pitchFamily="34" charset="0"/>
                <a:ea typeface="Tahoma" panose="020B0604030504040204" pitchFamily="34" charset="0"/>
                <a:cs typeface="Tahoma" panose="020B0604030504040204" pitchFamily="34" charset="0"/>
              </a:rPr>
              <a:t>sahiptirler</a:t>
            </a:r>
            <a:r>
              <a:rPr lang="en-US" sz="2800" b="1" dirty="0">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900"/>
              </a:spcBef>
              <a:buFont typeface="Wingdings" panose="05000000000000000000" pitchFamily="2" charset="2"/>
              <a:buChar char="ü"/>
            </a:pPr>
            <a:r>
              <a:rPr lang="en-US" sz="2800" b="1" dirty="0">
                <a:latin typeface="Tahoma" panose="020B0604030504040204" pitchFamily="34" charset="0"/>
                <a:ea typeface="Tahoma" panose="020B0604030504040204" pitchFamily="34" charset="0"/>
                <a:cs typeface="Tahoma" panose="020B0604030504040204" pitchFamily="34" charset="0"/>
              </a:rPr>
              <a:t>Ç</a:t>
            </a:r>
            <a:r>
              <a:rPr lang="tr-TR" sz="2800" b="1" dirty="0">
                <a:latin typeface="Tahoma" panose="020B0604030504040204" pitchFamily="34" charset="0"/>
                <a:ea typeface="Tahoma" panose="020B0604030504040204" pitchFamily="34" charset="0"/>
                <a:cs typeface="Tahoma" panose="020B0604030504040204" pitchFamily="34" charset="0"/>
              </a:rPr>
              <a:t>ok güçlü ve yurtdışını da kapsayan taraftar </a:t>
            </a:r>
            <a:r>
              <a:rPr lang="en-US" sz="2800" b="1" dirty="0" err="1">
                <a:latin typeface="Tahoma" panose="020B0604030504040204" pitchFamily="34" charset="0"/>
                <a:ea typeface="Tahoma" panose="020B0604030504040204" pitchFamily="34" charset="0"/>
                <a:cs typeface="Tahoma" panose="020B0604030504040204" pitchFamily="34" charset="0"/>
              </a:rPr>
              <a:t>bazları</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bulunmaktadır</a:t>
            </a:r>
            <a:r>
              <a:rPr lang="en-US" sz="2800" b="1" dirty="0">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900"/>
              </a:spcBef>
              <a:buFont typeface="Wingdings" panose="05000000000000000000" pitchFamily="2" charset="2"/>
              <a:buChar char="ü"/>
            </a:pPr>
            <a:r>
              <a:rPr lang="en-US" sz="2800" b="1" dirty="0">
                <a:latin typeface="Tahoma" panose="020B0604030504040204" pitchFamily="34" charset="0"/>
                <a:ea typeface="Tahoma" panose="020B0604030504040204" pitchFamily="34" charset="0"/>
                <a:cs typeface="Tahoma" panose="020B0604030504040204" pitchFamily="34" charset="0"/>
              </a:rPr>
              <a:t>UEFA </a:t>
            </a:r>
            <a:r>
              <a:rPr lang="en-US" sz="2800" b="1" dirty="0" err="1">
                <a:latin typeface="Tahoma" panose="020B0604030504040204" pitchFamily="34" charset="0"/>
                <a:ea typeface="Tahoma" panose="020B0604030504040204" pitchFamily="34" charset="0"/>
                <a:cs typeface="Tahoma" panose="020B0604030504040204" pitchFamily="34" charset="0"/>
              </a:rPr>
              <a:t>Kupaları’ndaki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düşük</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performansın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mali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duruma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yüksek</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negatif</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etkisi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bulunması</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10 Resim" descr="logo.png">
            <a:extLst>
              <a:ext uri="{FF2B5EF4-FFF2-40B4-BE49-F238E27FC236}">
                <a16:creationId xmlns:a16="http://schemas.microsoft.com/office/drawing/2014/main" id="{68F4F1B1-8BCB-EB41-A3B4-02B3A5AD0176}"/>
              </a:ext>
            </a:extLst>
          </p:cNvPr>
          <p:cNvPicPr>
            <a:picLocks noChangeAspect="1"/>
          </p:cNvPicPr>
          <p:nvPr/>
        </p:nvPicPr>
        <p:blipFill>
          <a:blip r:embed="rId3" cstate="print"/>
          <a:stretch>
            <a:fillRect/>
          </a:stretch>
        </p:blipFill>
        <p:spPr>
          <a:xfrm>
            <a:off x="98598" y="6443750"/>
            <a:ext cx="296938" cy="369626"/>
          </a:xfrm>
          <a:prstGeom prst="rect">
            <a:avLst/>
          </a:prstGeom>
        </p:spPr>
      </p:pic>
    </p:spTree>
    <p:extLst>
      <p:ext uri="{BB962C8B-B14F-4D97-AF65-F5344CB8AC3E}">
        <p14:creationId xmlns:p14="http://schemas.microsoft.com/office/powerpoint/2010/main" val="3937188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AE89-EA00-C14B-1B5C-E0672E6937D2}"/>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2F01C6B0-3B23-2F43-1A06-027662126E78}"/>
              </a:ext>
            </a:extLst>
          </p:cNvPr>
          <p:cNvSpPr/>
          <p:nvPr/>
        </p:nvSpPr>
        <p:spPr>
          <a:xfrm>
            <a:off x="0" y="6669360"/>
            <a:ext cx="9144000" cy="216024"/>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a:extLst>
              <a:ext uri="{FF2B5EF4-FFF2-40B4-BE49-F238E27FC236}">
                <a16:creationId xmlns:a16="http://schemas.microsoft.com/office/drawing/2014/main" id="{FE9B5452-3169-8E8C-D0E4-3EDBFC068266}"/>
              </a:ext>
            </a:extLst>
          </p:cNvPr>
          <p:cNvSpPr/>
          <p:nvPr/>
        </p:nvSpPr>
        <p:spPr>
          <a:xfrm>
            <a:off x="0" y="-27384"/>
            <a:ext cx="9144000" cy="71542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a:extLst>
              <a:ext uri="{FF2B5EF4-FFF2-40B4-BE49-F238E27FC236}">
                <a16:creationId xmlns:a16="http://schemas.microsoft.com/office/drawing/2014/main" id="{63AA8995-3CDA-CAAD-7639-553F27E2544E}"/>
              </a:ext>
            </a:extLst>
          </p:cNvPr>
          <p:cNvSpPr>
            <a:spLocks noGrp="1"/>
          </p:cNvSpPr>
          <p:nvPr>
            <p:ph type="sldNum" sz="quarter" idx="12"/>
          </p:nvPr>
        </p:nvSpPr>
        <p:spPr>
          <a:xfrm>
            <a:off x="6974904" y="6592267"/>
            <a:ext cx="2133600" cy="365125"/>
          </a:xfrm>
        </p:spPr>
        <p:txBody>
          <a:bodyPr/>
          <a:lstStyle/>
          <a:p>
            <a:fld id="{C9DD057A-A4CF-4344-842A-8E8B12E02160}" type="slidenum">
              <a:rPr lang="tr-TR" b="1" smtClean="0">
                <a:solidFill>
                  <a:srgbClr val="FFC000"/>
                </a:solidFill>
              </a:rPr>
              <a:pPr/>
              <a:t>38</a:t>
            </a:fld>
            <a:endParaRPr lang="tr-TR" b="1" dirty="0">
              <a:solidFill>
                <a:srgbClr val="FFC000"/>
              </a:solidFill>
            </a:endParaRPr>
          </a:p>
        </p:txBody>
      </p:sp>
      <p:sp>
        <p:nvSpPr>
          <p:cNvPr id="10" name="1 Başlık">
            <a:extLst>
              <a:ext uri="{FF2B5EF4-FFF2-40B4-BE49-F238E27FC236}">
                <a16:creationId xmlns:a16="http://schemas.microsoft.com/office/drawing/2014/main" id="{E01E9003-3A73-4C26-49AF-A12D30EFC908}"/>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a:extLst>
              <a:ext uri="{FF2B5EF4-FFF2-40B4-BE49-F238E27FC236}">
                <a16:creationId xmlns:a16="http://schemas.microsoft.com/office/drawing/2014/main" id="{DA2DFF1F-12F3-60CC-F5D6-9EC941BA5C60}"/>
              </a:ext>
            </a:extLst>
          </p:cNvPr>
          <p:cNvSpPr>
            <a:spLocks noGrp="1"/>
          </p:cNvSpPr>
          <p:nvPr>
            <p:ph idx="1"/>
          </p:nvPr>
        </p:nvSpPr>
        <p:spPr>
          <a:xfrm>
            <a:off x="397134" y="-99392"/>
            <a:ext cx="8649866" cy="576064"/>
          </a:xfrm>
        </p:spPr>
        <p:txBody>
          <a:bodyPr>
            <a:noAutofit/>
          </a:bodyPr>
          <a:lstStyle/>
          <a:p>
            <a:pPr marL="0" indent="0" algn="ctr">
              <a:buNone/>
            </a:pPr>
            <a:r>
              <a:rPr lang="en-US" sz="2400" b="1" dirty="0">
                <a:solidFill>
                  <a:srgbClr val="FFCC00"/>
                </a:solidFill>
                <a:latin typeface="Tahoma" panose="020B0604030504040204" pitchFamily="34" charset="0"/>
                <a:ea typeface="Tahoma" panose="020B0604030504040204" pitchFamily="34" charset="0"/>
                <a:cs typeface="Tahoma" panose="020B0604030504040204" pitchFamily="34" charset="0"/>
              </a:rPr>
              <a:t>BÖLGESEL REKABETÇİ OLAN KULÜPLERİN ANA ÖZELLİKLERİ</a:t>
            </a:r>
            <a:endParaRPr lang="en-GB" sz="24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3">
            <a:extLst>
              <a:ext uri="{FF2B5EF4-FFF2-40B4-BE49-F238E27FC236}">
                <a16:creationId xmlns:a16="http://schemas.microsoft.com/office/drawing/2014/main" id="{14C8C70B-FB43-F455-91EB-90DD81439C5E}"/>
              </a:ext>
            </a:extLst>
          </p:cNvPr>
          <p:cNvSpPr txBox="1"/>
          <p:nvPr/>
        </p:nvSpPr>
        <p:spPr>
          <a:xfrm>
            <a:off x="138256" y="647102"/>
            <a:ext cx="8867488" cy="6063198"/>
          </a:xfrm>
          <a:prstGeom prst="rect">
            <a:avLst/>
          </a:prstGeom>
          <a:noFill/>
          <a:ln w="9525">
            <a:noFill/>
          </a:ln>
        </p:spPr>
        <p:txBody>
          <a:bodyPr wrap="square" lIns="0" tIns="0" rIns="0" bIns="0" rtlCol="0">
            <a:spAutoFit/>
          </a:bodyPr>
          <a:lstStyle/>
          <a:p>
            <a:pPr marL="285750" indent="-285750" algn="just" fontAlgn="t">
              <a:spcBef>
                <a:spcPts val="1200"/>
              </a:spcBef>
              <a:buFont typeface="Wingdings" panose="05000000000000000000" pitchFamily="2" charset="2"/>
              <a:buChar char="ü"/>
            </a:pPr>
            <a:r>
              <a:rPr lang="tr-TR" sz="2800" b="1" dirty="0">
                <a:latin typeface="Tahoma" panose="020B0604030504040204" pitchFamily="34" charset="0"/>
                <a:ea typeface="Tahoma" panose="020B0604030504040204" pitchFamily="34" charset="0"/>
                <a:cs typeface="Tahoma" panose="020B0604030504040204" pitchFamily="34" charset="0"/>
              </a:rPr>
              <a:t>Sportif Başarı ve İyi Yönetimle Bölgesel</a:t>
            </a:r>
            <a:r>
              <a:rPr lang="tr-TR" sz="2800" b="1" dirty="0">
                <a:solidFill>
                  <a:srgbClr val="A50021"/>
                </a:solidFill>
                <a:latin typeface="Tahoma" panose="020B0604030504040204" pitchFamily="34" charset="0"/>
                <a:ea typeface="Tahoma" panose="020B0604030504040204" pitchFamily="34" charset="0"/>
                <a:cs typeface="Tahoma" panose="020B0604030504040204" pitchFamily="34" charset="0"/>
              </a:rPr>
              <a:t>/Küresel Marka olma</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yı</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hedeflemek</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1200"/>
              </a:spcBef>
              <a:buFont typeface="Wingdings" panose="05000000000000000000" pitchFamily="2" charset="2"/>
              <a:buChar char="ü"/>
            </a:pPr>
            <a:r>
              <a:rPr lang="tr-TR" sz="2800" b="1" dirty="0">
                <a:solidFill>
                  <a:srgbClr val="A50021"/>
                </a:solidFill>
                <a:latin typeface="Tahoma" panose="020B0604030504040204" pitchFamily="34" charset="0"/>
                <a:ea typeface="Tahoma" panose="020B0604030504040204" pitchFamily="34" charset="0"/>
                <a:cs typeface="Tahoma" panose="020B0604030504040204" pitchFamily="34" charset="0"/>
              </a:rPr>
              <a:t>Denk transfer bütçesi</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ne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sahip</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olmak</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1200"/>
              </a:spcBef>
              <a:buFont typeface="Wingdings" panose="05000000000000000000" pitchFamily="2" charset="2"/>
              <a:buChar char="ü"/>
            </a:pP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P</a:t>
            </a:r>
            <a:r>
              <a:rPr lang="tr-TR" sz="2800" b="1" dirty="0">
                <a:solidFill>
                  <a:srgbClr val="A50021"/>
                </a:solidFill>
                <a:latin typeface="Tahoma" panose="020B0604030504040204" pitchFamily="34" charset="0"/>
                <a:ea typeface="Tahoma" panose="020B0604030504040204" pitchFamily="34" charset="0"/>
                <a:cs typeface="Tahoma" panose="020B0604030504040204" pitchFamily="34" charset="0"/>
              </a:rPr>
              <a:t>azarlama ve reklam için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toplum</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nezdinde</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çok</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tanınan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ve </a:t>
            </a:r>
            <a:r>
              <a:rPr lang="tr-TR" sz="2800" b="1" dirty="0">
                <a:solidFill>
                  <a:srgbClr val="A50021"/>
                </a:solidFill>
                <a:latin typeface="Tahoma" panose="020B0604030504040204" pitchFamily="34" charset="0"/>
                <a:ea typeface="Tahoma" panose="020B0604030504040204" pitchFamily="34" charset="0"/>
                <a:cs typeface="Tahoma" panose="020B0604030504040204" pitchFamily="34" charset="0"/>
              </a:rPr>
              <a:t>en iyi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reputasyona</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sahip</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tr-TR" sz="2800" b="1" dirty="0">
                <a:solidFill>
                  <a:srgbClr val="A50021"/>
                </a:solidFill>
                <a:latin typeface="Tahoma" panose="020B0604030504040204" pitchFamily="34" charset="0"/>
                <a:ea typeface="Tahoma" panose="020B0604030504040204" pitchFamily="34" charset="0"/>
                <a:cs typeface="Tahoma" panose="020B0604030504040204" pitchFamily="34" charset="0"/>
              </a:rPr>
              <a:t>ulusal </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ve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uluslararası</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tr-TR" sz="2800" b="1" dirty="0">
                <a:solidFill>
                  <a:srgbClr val="A50021"/>
                </a:solidFill>
                <a:latin typeface="Tahoma" panose="020B0604030504040204" pitchFamily="34" charset="0"/>
                <a:ea typeface="Tahoma" panose="020B0604030504040204" pitchFamily="34" charset="0"/>
                <a:cs typeface="Tahoma" panose="020B0604030504040204" pitchFamily="34" charset="0"/>
              </a:rPr>
              <a:t>markaları çekme yeteneği</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ne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sahip</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olmak</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1200"/>
              </a:spcBef>
              <a:buFont typeface="Wingdings" panose="05000000000000000000" pitchFamily="2" charset="2"/>
              <a:buChar char="ü"/>
            </a:pP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Galatasaray ilk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sayfada</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yer</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alan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kriterlere</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uyum</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sağlarken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bu</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sayfada</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bulunan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ve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kırmızıyla</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yazılı</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olan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kriterlerde</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eksiklikleri</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bulunmakta</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ve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bu</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nedenle</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sonraki</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ana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konum</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olan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Bölgesel</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Marka”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olabilme</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vasfına</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halen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sahip</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olamamakta</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55452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A1ED5-D18B-D05D-81A4-CE0A6F27A749}"/>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54215154-B6D3-D5F1-5C99-B0CC35028DF0}"/>
              </a:ext>
            </a:extLst>
          </p:cNvPr>
          <p:cNvSpPr/>
          <p:nvPr/>
        </p:nvSpPr>
        <p:spPr>
          <a:xfrm>
            <a:off x="0" y="6669360"/>
            <a:ext cx="9144000" cy="216024"/>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a:extLst>
              <a:ext uri="{FF2B5EF4-FFF2-40B4-BE49-F238E27FC236}">
                <a16:creationId xmlns:a16="http://schemas.microsoft.com/office/drawing/2014/main" id="{00076084-214E-3C2A-529D-31333BF6A94C}"/>
              </a:ext>
            </a:extLst>
          </p:cNvPr>
          <p:cNvSpPr/>
          <p:nvPr/>
        </p:nvSpPr>
        <p:spPr>
          <a:xfrm>
            <a:off x="0" y="-27384"/>
            <a:ext cx="9144000" cy="36004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a:extLst>
              <a:ext uri="{FF2B5EF4-FFF2-40B4-BE49-F238E27FC236}">
                <a16:creationId xmlns:a16="http://schemas.microsoft.com/office/drawing/2014/main" id="{223AC212-6C34-68E1-B232-E4B27E7D839C}"/>
              </a:ext>
            </a:extLst>
          </p:cNvPr>
          <p:cNvSpPr>
            <a:spLocks noGrp="1"/>
          </p:cNvSpPr>
          <p:nvPr>
            <p:ph type="sldNum" sz="quarter" idx="12"/>
          </p:nvPr>
        </p:nvSpPr>
        <p:spPr>
          <a:xfrm>
            <a:off x="6974904" y="6592267"/>
            <a:ext cx="2133600" cy="365125"/>
          </a:xfrm>
        </p:spPr>
        <p:txBody>
          <a:bodyPr/>
          <a:lstStyle/>
          <a:p>
            <a:fld id="{C9DD057A-A4CF-4344-842A-8E8B12E02160}" type="slidenum">
              <a:rPr lang="tr-TR" b="1" smtClean="0">
                <a:solidFill>
                  <a:srgbClr val="FFC000"/>
                </a:solidFill>
              </a:rPr>
              <a:pPr/>
              <a:t>39</a:t>
            </a:fld>
            <a:endParaRPr lang="tr-TR" b="1" dirty="0">
              <a:solidFill>
                <a:srgbClr val="FFC000"/>
              </a:solidFill>
            </a:endParaRPr>
          </a:p>
        </p:txBody>
      </p:sp>
      <p:sp>
        <p:nvSpPr>
          <p:cNvPr id="10" name="1 Başlık">
            <a:extLst>
              <a:ext uri="{FF2B5EF4-FFF2-40B4-BE49-F238E27FC236}">
                <a16:creationId xmlns:a16="http://schemas.microsoft.com/office/drawing/2014/main" id="{0BCEEDBB-8273-6966-910F-A9CEEBA64A1A}"/>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a:extLst>
              <a:ext uri="{FF2B5EF4-FFF2-40B4-BE49-F238E27FC236}">
                <a16:creationId xmlns:a16="http://schemas.microsoft.com/office/drawing/2014/main" id="{9EE57156-0C22-5D26-60F2-C4431A79045F}"/>
              </a:ext>
            </a:extLst>
          </p:cNvPr>
          <p:cNvSpPr>
            <a:spLocks noGrp="1"/>
          </p:cNvSpPr>
          <p:nvPr>
            <p:ph idx="1"/>
          </p:nvPr>
        </p:nvSpPr>
        <p:spPr>
          <a:xfrm>
            <a:off x="397134" y="-99392"/>
            <a:ext cx="8649866" cy="576064"/>
          </a:xfrm>
        </p:spPr>
        <p:txBody>
          <a:bodyPr>
            <a:normAutofit fontScale="92500"/>
          </a:bodyPr>
          <a:lstStyle/>
          <a:p>
            <a:pPr marL="0" indent="0" algn="ctr">
              <a:buNone/>
            </a:pPr>
            <a:r>
              <a:rPr lang="en-US" sz="2400" b="1" dirty="0">
                <a:solidFill>
                  <a:srgbClr val="FFCC00"/>
                </a:solidFill>
                <a:latin typeface="Tahoma" panose="020B0604030504040204" pitchFamily="34" charset="0"/>
                <a:ea typeface="Tahoma" panose="020B0604030504040204" pitchFamily="34" charset="0"/>
                <a:cs typeface="Tahoma" panose="020B0604030504040204" pitchFamily="34" charset="0"/>
              </a:rPr>
              <a:t>BÖLGESEL MARKA OLAN KULÜPLERİN ANA ÖZELLİKLERİ</a:t>
            </a:r>
            <a:endParaRPr lang="en-GB" sz="24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3">
            <a:extLst>
              <a:ext uri="{FF2B5EF4-FFF2-40B4-BE49-F238E27FC236}">
                <a16:creationId xmlns:a16="http://schemas.microsoft.com/office/drawing/2014/main" id="{DB662DDA-80D7-A99C-FA5A-5949DF61770B}"/>
              </a:ext>
            </a:extLst>
          </p:cNvPr>
          <p:cNvSpPr txBox="1"/>
          <p:nvPr/>
        </p:nvSpPr>
        <p:spPr>
          <a:xfrm>
            <a:off x="97000" y="836712"/>
            <a:ext cx="8867488" cy="4001095"/>
          </a:xfrm>
          <a:prstGeom prst="rect">
            <a:avLst/>
          </a:prstGeom>
          <a:noFill/>
          <a:ln w="9525">
            <a:noFill/>
          </a:ln>
        </p:spPr>
        <p:txBody>
          <a:bodyPr wrap="square" lIns="0" tIns="0" rIns="0" bIns="0" rtlCol="0">
            <a:spAutoFit/>
          </a:bodyPr>
          <a:lstStyle/>
          <a:p>
            <a:pPr marL="285750" indent="-285750" algn="just" fontAlgn="t">
              <a:spcBef>
                <a:spcPts val="600"/>
              </a:spcBef>
              <a:buFont typeface="Wingdings" panose="05000000000000000000" pitchFamily="2" charset="2"/>
              <a:buChar char="ü"/>
            </a:pPr>
            <a:r>
              <a:rPr lang="en-US" sz="2400" b="1" dirty="0" err="1">
                <a:latin typeface="Tahoma" panose="020B0604030504040204" pitchFamily="34" charset="0"/>
                <a:ea typeface="Tahoma" panose="020B0604030504040204" pitchFamily="34" charset="0"/>
                <a:cs typeface="Tahoma" panose="020B0604030504040204" pitchFamily="34" charset="0"/>
              </a:rPr>
              <a:t>Bölgesel</a:t>
            </a:r>
            <a:r>
              <a:rPr lang="en-US" sz="2400" b="1" dirty="0">
                <a:latin typeface="Tahoma" panose="020B0604030504040204" pitchFamily="34" charset="0"/>
                <a:ea typeface="Tahoma" panose="020B0604030504040204" pitchFamily="34" charset="0"/>
                <a:cs typeface="Tahoma" panose="020B0604030504040204" pitchFamily="34" charset="0"/>
              </a:rPr>
              <a:t> Marka </a:t>
            </a:r>
            <a:r>
              <a:rPr lang="en-US" sz="2400" b="1" dirty="0" err="1">
                <a:latin typeface="Tahoma" panose="020B0604030504040204" pitchFamily="34" charset="0"/>
                <a:ea typeface="Tahoma" panose="020B0604030504040204" pitchFamily="34" charset="0"/>
                <a:cs typeface="Tahoma" panose="020B0604030504040204" pitchFamily="34" charset="0"/>
              </a:rPr>
              <a:t>Kulüplerinin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hedefleri</a:t>
            </a:r>
            <a:r>
              <a:rPr lang="en-US" sz="2400" b="1" dirty="0">
                <a:latin typeface="Tahoma" panose="020B0604030504040204" pitchFamily="34" charset="0"/>
                <a:ea typeface="Tahoma" panose="020B0604030504040204" pitchFamily="34" charset="0"/>
                <a:cs typeface="Tahoma" panose="020B0604030504040204" pitchFamily="34" charset="0"/>
              </a:rPr>
              <a:t> b</a:t>
            </a:r>
            <a:r>
              <a:rPr lang="tr-TR" sz="2400" b="1" dirty="0" err="1">
                <a:latin typeface="Tahoma" panose="020B0604030504040204" pitchFamily="34" charset="0"/>
                <a:ea typeface="Tahoma" panose="020B0604030504040204" pitchFamily="34" charset="0"/>
                <a:cs typeface="Tahoma" panose="020B0604030504040204" pitchFamily="34" charset="0"/>
              </a:rPr>
              <a:t>ölgesel</a:t>
            </a:r>
            <a:r>
              <a:rPr lang="tr-TR" sz="2400" b="1" dirty="0">
                <a:latin typeface="Tahoma" panose="020B0604030504040204" pitchFamily="34" charset="0"/>
                <a:ea typeface="Tahoma" panose="020B0604030504040204" pitchFamily="34" charset="0"/>
                <a:cs typeface="Tahoma" panose="020B0604030504040204" pitchFamily="34" charset="0"/>
              </a:rPr>
              <a:t> konumunu güçlendirmeye devam etmek ve küresel marka olmaya çalış</a:t>
            </a:r>
            <a:r>
              <a:rPr lang="en-US" sz="2400" b="1" dirty="0" err="1">
                <a:latin typeface="Tahoma" panose="020B0604030504040204" pitchFamily="34" charset="0"/>
                <a:ea typeface="Tahoma" panose="020B0604030504040204" pitchFamily="34" charset="0"/>
                <a:cs typeface="Tahoma" panose="020B0604030504040204" pitchFamily="34" charset="0"/>
              </a:rPr>
              <a:t>ırken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f</a:t>
            </a:r>
            <a:r>
              <a:rPr lang="tr-TR" sz="2400" b="1" dirty="0" err="1">
                <a:latin typeface="Tahoma" panose="020B0604030504040204" pitchFamily="34" charset="0"/>
                <a:ea typeface="Tahoma" panose="020B0604030504040204" pitchFamily="34" charset="0"/>
                <a:cs typeface="Tahoma" panose="020B0604030504040204" pitchFamily="34" charset="0"/>
              </a:rPr>
              <a:t>utbol</a:t>
            </a:r>
            <a:r>
              <a:rPr lang="tr-TR" sz="2400" b="1" dirty="0">
                <a:latin typeface="Tahoma" panose="020B0604030504040204" pitchFamily="34" charset="0"/>
                <a:ea typeface="Tahoma" panose="020B0604030504040204" pitchFamily="34" charset="0"/>
                <a:cs typeface="Tahoma" panose="020B0604030504040204" pitchFamily="34" charset="0"/>
              </a:rPr>
              <a:t> ve futbol dışı gelir kaynakları</a:t>
            </a:r>
            <a:r>
              <a:rPr lang="en-US" sz="2400" b="1" dirty="0" err="1">
                <a:latin typeface="Tahoma" panose="020B0604030504040204" pitchFamily="34" charset="0"/>
                <a:ea typeface="Tahoma" panose="020B0604030504040204" pitchFamily="34" charset="0"/>
                <a:cs typeface="Tahoma" panose="020B0604030504040204" pitchFamily="34" charset="0"/>
              </a:rPr>
              <a:t>nın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maksimize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edilmesine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odaklanmaktır</a:t>
            </a:r>
            <a:r>
              <a:rPr lang="en-US" sz="2400" b="1" dirty="0">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1200"/>
              </a:spcBef>
              <a:buFont typeface="Wingdings" panose="05000000000000000000" pitchFamily="2" charset="2"/>
              <a:buChar char="ü"/>
            </a:pPr>
            <a:r>
              <a:rPr lang="tr-TR" sz="2400" b="1" dirty="0">
                <a:latin typeface="Tahoma" panose="020B0604030504040204" pitchFamily="34" charset="0"/>
                <a:ea typeface="Tahoma" panose="020B0604030504040204" pitchFamily="34" charset="0"/>
                <a:cs typeface="Tahoma" panose="020B0604030504040204" pitchFamily="34" charset="0"/>
              </a:rPr>
              <a:t>En iyi ulusal oyuncuların yanı sıra çok iyi uluslararası oyunculardan oluşan </a:t>
            </a:r>
            <a:r>
              <a:rPr lang="en-US" sz="2400" b="1" dirty="0" err="1">
                <a:latin typeface="Tahoma" panose="020B0604030504040204" pitchFamily="34" charset="0"/>
                <a:ea typeface="Tahoma" panose="020B0604030504040204" pitchFamily="34" charset="0"/>
                <a:cs typeface="Tahoma" panose="020B0604030504040204" pitchFamily="34" charset="0"/>
              </a:rPr>
              <a:t>güçlü</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bir</a:t>
            </a:r>
            <a:r>
              <a:rPr lang="en-US" sz="2400" b="1" dirty="0">
                <a:latin typeface="Tahoma" panose="020B0604030504040204" pitchFamily="34" charset="0"/>
                <a:ea typeface="Tahoma" panose="020B0604030504040204" pitchFamily="34" charset="0"/>
                <a:cs typeface="Tahoma" panose="020B0604030504040204" pitchFamily="34" charset="0"/>
              </a:rPr>
              <a:t> </a:t>
            </a:r>
            <a:r>
              <a:rPr lang="tr-TR" sz="2400" b="1" dirty="0">
                <a:latin typeface="Tahoma" panose="020B0604030504040204" pitchFamily="34" charset="0"/>
                <a:ea typeface="Tahoma" panose="020B0604030504040204" pitchFamily="34" charset="0"/>
                <a:cs typeface="Tahoma" panose="020B0604030504040204" pitchFamily="34" charset="0"/>
              </a:rPr>
              <a:t>takım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yaratmak</a:t>
            </a:r>
            <a:r>
              <a:rPr lang="en-US" sz="2400" b="1" dirty="0">
                <a:latin typeface="Tahoma" panose="020B0604030504040204" pitchFamily="34" charset="0"/>
                <a:ea typeface="Tahoma" panose="020B0604030504040204" pitchFamily="34" charset="0"/>
                <a:cs typeface="Tahoma" panose="020B0604030504040204" pitchFamily="34" charset="0"/>
              </a:rPr>
              <a:t> ve </a:t>
            </a:r>
            <a:r>
              <a:rPr lang="en-US" sz="2400" b="1" dirty="0" err="1">
                <a:latin typeface="Tahoma" panose="020B0604030504040204" pitchFamily="34" charset="0"/>
                <a:ea typeface="Tahoma" panose="020B0604030504040204" pitchFamily="34" charset="0"/>
                <a:cs typeface="Tahoma" panose="020B0604030504040204" pitchFamily="34" charset="0"/>
              </a:rPr>
              <a:t>Avrupa</a:t>
            </a:r>
            <a:r>
              <a:rPr lang="en-US" sz="2400" b="1" dirty="0">
                <a:latin typeface="Tahoma" panose="020B0604030504040204" pitchFamily="34" charset="0"/>
                <a:ea typeface="Tahoma" panose="020B0604030504040204" pitchFamily="34" charset="0"/>
                <a:cs typeface="Tahoma" panose="020B0604030504040204" pitchFamily="34" charset="0"/>
              </a:rPr>
              <a:t> ve/</a:t>
            </a:r>
            <a:r>
              <a:rPr lang="en-US" sz="2400" b="1" dirty="0" err="1">
                <a:latin typeface="Tahoma" panose="020B0604030504040204" pitchFamily="34" charset="0"/>
                <a:ea typeface="Tahoma" panose="020B0604030504040204" pitchFamily="34" charset="0"/>
                <a:cs typeface="Tahoma" panose="020B0604030504040204" pitchFamily="34" charset="0"/>
              </a:rPr>
              <a:t>veya</a:t>
            </a:r>
            <a:r>
              <a:rPr lang="en-US" sz="2400" b="1" dirty="0">
                <a:latin typeface="Tahoma" panose="020B0604030504040204" pitchFamily="34" charset="0"/>
                <a:ea typeface="Tahoma" panose="020B0604030504040204" pitchFamily="34" charset="0"/>
                <a:cs typeface="Tahoma" panose="020B0604030504040204" pitchFamily="34" charset="0"/>
              </a:rPr>
              <a:t> Dünya </a:t>
            </a:r>
            <a:r>
              <a:rPr lang="en-US" sz="2400" b="1" dirty="0" err="1">
                <a:latin typeface="Tahoma" panose="020B0604030504040204" pitchFamily="34" charset="0"/>
                <a:ea typeface="Tahoma" panose="020B0604030504040204" pitchFamily="34" charset="0"/>
                <a:cs typeface="Tahoma" panose="020B0604030504040204" pitchFamily="34" charset="0"/>
              </a:rPr>
              <a:t>Futbol</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endüstrisinde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başarılı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olmuş</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bir</a:t>
            </a:r>
            <a:r>
              <a:rPr lang="en-US" sz="2400" b="1" dirty="0">
                <a:latin typeface="Tahoma" panose="020B0604030504040204" pitchFamily="34" charset="0"/>
                <a:ea typeface="Tahoma" panose="020B0604030504040204" pitchFamily="34" charset="0"/>
                <a:cs typeface="Tahoma" panose="020B0604030504040204" pitchFamily="34" charset="0"/>
              </a:rPr>
              <a:t> Teknik </a:t>
            </a:r>
            <a:r>
              <a:rPr lang="en-US" sz="2400" b="1" dirty="0" err="1">
                <a:latin typeface="Tahoma" panose="020B0604030504040204" pitchFamily="34" charset="0"/>
                <a:ea typeface="Tahoma" panose="020B0604030504040204" pitchFamily="34" charset="0"/>
                <a:cs typeface="Tahoma" panose="020B0604030504040204" pitchFamily="34" charset="0"/>
              </a:rPr>
              <a:t>Direktör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ile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uzun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yıllar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çalışmaktır</a:t>
            </a:r>
            <a:r>
              <a:rPr lang="en-US" sz="2400" b="1" dirty="0">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1200"/>
              </a:spcBef>
              <a:buFont typeface="Wingdings" panose="05000000000000000000" pitchFamily="2" charset="2"/>
              <a:buChar char="ü"/>
            </a:pPr>
            <a:r>
              <a:rPr lang="en-US" sz="2400" b="1" dirty="0">
                <a:latin typeface="Tahoma" panose="020B0604030504040204" pitchFamily="34" charset="0"/>
                <a:ea typeface="Tahoma" panose="020B0604030504040204" pitchFamily="34" charset="0"/>
                <a:cs typeface="Tahoma" panose="020B0604030504040204" pitchFamily="34" charset="0"/>
              </a:rPr>
              <a:t>Y</a:t>
            </a:r>
            <a:r>
              <a:rPr lang="tr-TR" sz="2400" b="1" dirty="0" err="1">
                <a:latin typeface="Tahoma" panose="020B0604030504040204" pitchFamily="34" charset="0"/>
                <a:ea typeface="Tahoma" panose="020B0604030504040204" pitchFamily="34" charset="0"/>
                <a:cs typeface="Tahoma" panose="020B0604030504040204" pitchFamily="34" charset="0"/>
              </a:rPr>
              <a:t>urtdışını</a:t>
            </a:r>
            <a:r>
              <a:rPr lang="tr-TR" sz="2400" b="1" dirty="0">
                <a:latin typeface="Tahoma" panose="020B0604030504040204" pitchFamily="34" charset="0"/>
                <a:ea typeface="Tahoma" panose="020B0604030504040204" pitchFamily="34" charset="0"/>
                <a:cs typeface="Tahoma" panose="020B0604030504040204" pitchFamily="34" charset="0"/>
              </a:rPr>
              <a:t> da kapsayan </a:t>
            </a:r>
            <a:r>
              <a:rPr lang="en-US" sz="2400" b="1" dirty="0" err="1">
                <a:latin typeface="Tahoma" panose="020B0604030504040204" pitchFamily="34" charset="0"/>
                <a:ea typeface="Tahoma" panose="020B0604030504040204" pitchFamily="34" charset="0"/>
                <a:cs typeface="Tahoma" panose="020B0604030504040204" pitchFamily="34" charset="0"/>
              </a:rPr>
              <a:t>yüksek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sayıda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sadık</a:t>
            </a:r>
            <a:r>
              <a:rPr lang="en-US" sz="2400" b="1" dirty="0">
                <a:latin typeface="Tahoma" panose="020B0604030504040204" pitchFamily="34" charset="0"/>
                <a:ea typeface="Tahoma" panose="020B0604030504040204" pitchFamily="34" charset="0"/>
                <a:cs typeface="Tahoma" panose="020B0604030504040204" pitchFamily="34" charset="0"/>
              </a:rPr>
              <a:t> </a:t>
            </a:r>
            <a:r>
              <a:rPr lang="tr-TR" sz="2400" b="1" dirty="0">
                <a:latin typeface="Tahoma" panose="020B0604030504040204" pitchFamily="34" charset="0"/>
                <a:ea typeface="Tahoma" panose="020B0604030504040204" pitchFamily="34" charset="0"/>
                <a:cs typeface="Tahoma" panose="020B0604030504040204" pitchFamily="34" charset="0"/>
              </a:rPr>
              <a:t>taraftar</a:t>
            </a:r>
            <a:r>
              <a:rPr lang="en-US" sz="2400" b="1" dirty="0">
                <a:latin typeface="Tahoma" panose="020B0604030504040204" pitchFamily="34" charset="0"/>
                <a:ea typeface="Tahoma" panose="020B0604030504040204" pitchFamily="34" charset="0"/>
                <a:cs typeface="Tahoma" panose="020B0604030504040204" pitchFamily="34" charset="0"/>
              </a:rPr>
              <a:t>a </a:t>
            </a:r>
            <a:r>
              <a:rPr lang="en-US" sz="2400" b="1" dirty="0" err="1">
                <a:latin typeface="Tahoma" panose="020B0604030504040204" pitchFamily="34" charset="0"/>
                <a:ea typeface="Tahoma" panose="020B0604030504040204" pitchFamily="34" charset="0"/>
                <a:cs typeface="Tahoma" panose="020B0604030504040204" pitchFamily="34" charset="0"/>
              </a:rPr>
              <a:t>sahip</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olmaktır</a:t>
            </a:r>
            <a:r>
              <a:rPr lang="en-US" sz="24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66188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D954-34A8-0CFB-A4C5-89CADAA04A73}"/>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F2EE85C5-9650-146B-FBC2-E925E7D02F23}"/>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A3FD8DBF-F714-0410-5F4B-54309C73E0AB}"/>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a:extLst>
              <a:ext uri="{FF2B5EF4-FFF2-40B4-BE49-F238E27FC236}">
                <a16:creationId xmlns:a16="http://schemas.microsoft.com/office/drawing/2014/main" id="{DC1EA7C3-E3AE-6F80-0B2F-46799B7AC04C}"/>
              </a:ext>
            </a:extLst>
          </p:cNvPr>
          <p:cNvSpPr>
            <a:spLocks noGrp="1"/>
          </p:cNvSpPr>
          <p:nvPr>
            <p:ph idx="1"/>
          </p:nvPr>
        </p:nvSpPr>
        <p:spPr>
          <a:xfrm>
            <a:off x="241176" y="0"/>
            <a:ext cx="8229600" cy="576064"/>
          </a:xfrm>
        </p:spPr>
        <p:txBody>
          <a:bodyPr>
            <a:normAutofit/>
          </a:bodyPr>
          <a:lstStyle/>
          <a:p>
            <a:pPr marL="0" indent="0" algn="ctr">
              <a:buNone/>
            </a:pPr>
            <a:r>
              <a:rPr lang="en-US" sz="2800" b="1" dirty="0" err="1">
                <a:solidFill>
                  <a:srgbClr val="FFCC00"/>
                </a:solidFill>
                <a:latin typeface="Tahoma" panose="020B0604030504040204" pitchFamily="34" charset="0"/>
                <a:ea typeface="Tahoma" panose="020B0604030504040204" pitchFamily="34" charset="0"/>
                <a:cs typeface="Tahoma" panose="020B0604030504040204" pitchFamily="34" charset="0"/>
              </a:rPr>
              <a:t>DFPL’de</a:t>
            </a: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 DURUMUMUZ</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441E3923-EF6E-6C23-E345-72D793950E4A}"/>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4</a:t>
            </a:fld>
            <a:endParaRPr lang="tr-TR" b="1" dirty="0">
              <a:solidFill>
                <a:srgbClr val="FFC000"/>
              </a:solidFill>
            </a:endParaRPr>
          </a:p>
        </p:txBody>
      </p:sp>
      <p:sp>
        <p:nvSpPr>
          <p:cNvPr id="10" name="1 Başlık">
            <a:extLst>
              <a:ext uri="{FF2B5EF4-FFF2-40B4-BE49-F238E27FC236}">
                <a16:creationId xmlns:a16="http://schemas.microsoft.com/office/drawing/2014/main" id="{029742E8-0163-F84A-2D53-BFCC6A5CE18E}"/>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A38AB39-789F-E82B-BF51-5603AA064D91}"/>
              </a:ext>
            </a:extLst>
          </p:cNvPr>
          <p:cNvPicPr>
            <a:picLocks noChangeAspect="1"/>
          </p:cNvPicPr>
          <p:nvPr/>
        </p:nvPicPr>
        <p:blipFill>
          <a:blip r:embed="rId2"/>
          <a:stretch>
            <a:fillRect/>
          </a:stretch>
        </p:blipFill>
        <p:spPr>
          <a:xfrm>
            <a:off x="241176" y="404664"/>
            <a:ext cx="8651304" cy="3291320"/>
          </a:xfrm>
          <a:prstGeom prst="rect">
            <a:avLst/>
          </a:prstGeom>
        </p:spPr>
      </p:pic>
      <p:sp>
        <p:nvSpPr>
          <p:cNvPr id="5" name="Rectangle 4">
            <a:extLst>
              <a:ext uri="{FF2B5EF4-FFF2-40B4-BE49-F238E27FC236}">
                <a16:creationId xmlns:a16="http://schemas.microsoft.com/office/drawing/2014/main" id="{D4E52747-E52D-E6B7-1978-D1193DD9D9B7}"/>
              </a:ext>
            </a:extLst>
          </p:cNvPr>
          <p:cNvSpPr/>
          <p:nvPr/>
        </p:nvSpPr>
        <p:spPr>
          <a:xfrm>
            <a:off x="-204664" y="3573016"/>
            <a:ext cx="9144000" cy="2800767"/>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Galatasaray DFPL </a:t>
            </a:r>
            <a:r>
              <a:rPr lang="en-US" sz="2200" dirty="0" err="1">
                <a:latin typeface="Tahoma" panose="020B0604030504040204" pitchFamily="34" charset="0"/>
                <a:ea typeface="Tahoma" panose="020B0604030504040204" pitchFamily="34" charset="0"/>
                <a:cs typeface="Tahoma" panose="020B0604030504040204" pitchFamily="34" charset="0"/>
              </a:rPr>
              <a:t>Raporu</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verilerine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göre</a:t>
            </a:r>
            <a:r>
              <a:rPr lang="en-US" sz="2200" dirty="0">
                <a:latin typeface="Tahoma" panose="020B0604030504040204" pitchFamily="34" charset="0"/>
                <a:ea typeface="Tahoma" panose="020B0604030504040204" pitchFamily="34" charset="0"/>
                <a:cs typeface="Tahoma" panose="020B0604030504040204" pitchFamily="34" charset="0"/>
              </a:rPr>
              <a:t> 2024-25 sezonunda 156 </a:t>
            </a:r>
            <a:r>
              <a:rPr lang="en-US" sz="2200" dirty="0" err="1">
                <a:latin typeface="Tahoma" panose="020B0604030504040204" pitchFamily="34" charset="0"/>
                <a:ea typeface="Tahoma" panose="020B0604030504040204" pitchFamily="34" charset="0"/>
                <a:cs typeface="Tahoma" panose="020B0604030504040204" pitchFamily="34" charset="0"/>
              </a:rPr>
              <a:t>mn</a:t>
            </a:r>
            <a:r>
              <a:rPr lang="en-US" sz="2200" dirty="0">
                <a:latin typeface="Tahoma" panose="020B0604030504040204" pitchFamily="34" charset="0"/>
                <a:ea typeface="Tahoma" panose="020B0604030504040204" pitchFamily="34" charset="0"/>
                <a:cs typeface="Tahoma" panose="020B0604030504040204" pitchFamily="34" charset="0"/>
              </a:rPr>
              <a:t> € </a:t>
            </a:r>
            <a:r>
              <a:rPr lang="en-US" sz="2200" dirty="0" err="1">
                <a:latin typeface="Tahoma" panose="020B0604030504040204" pitchFamily="34" charset="0"/>
                <a:ea typeface="Tahoma" panose="020B0604030504040204" pitchFamily="34" charset="0"/>
                <a:cs typeface="Tahoma" panose="020B0604030504040204" pitchFamily="34" charset="0"/>
              </a:rPr>
              <a:t>ticari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a:t>
            </a:r>
            <a:r>
              <a:rPr lang="en-US" sz="2200" dirty="0">
                <a:latin typeface="Tahoma" panose="020B0604030504040204" pitchFamily="34" charset="0"/>
                <a:ea typeface="Tahoma" panose="020B0604030504040204" pitchFamily="34" charset="0"/>
                <a:cs typeface="Tahoma" panose="020B0604030504040204" pitchFamily="34" charset="0"/>
              </a:rPr>
              <a:t>, 80 </a:t>
            </a:r>
            <a:r>
              <a:rPr lang="en-US" sz="2200" dirty="0" err="1">
                <a:latin typeface="Tahoma" panose="020B0604030504040204" pitchFamily="34" charset="0"/>
                <a:ea typeface="Tahoma" panose="020B0604030504040204" pitchFamily="34" charset="0"/>
                <a:cs typeface="Tahoma" panose="020B0604030504040204" pitchFamily="34" charset="0"/>
              </a:rPr>
              <a:t>mn</a:t>
            </a:r>
            <a:r>
              <a:rPr lang="en-US" sz="2200" dirty="0">
                <a:latin typeface="Tahoma" panose="020B0604030504040204" pitchFamily="34" charset="0"/>
                <a:ea typeface="Tahoma" panose="020B0604030504040204" pitchFamily="34" charset="0"/>
                <a:cs typeface="Tahoma" panose="020B0604030504040204" pitchFamily="34" charset="0"/>
              </a:rPr>
              <a:t> € </a:t>
            </a:r>
            <a:r>
              <a:rPr lang="en-US" sz="2200" dirty="0" err="1">
                <a:latin typeface="Tahoma" panose="020B0604030504040204" pitchFamily="34" charset="0"/>
                <a:ea typeface="Tahoma" panose="020B0604030504040204" pitchFamily="34" charset="0"/>
                <a:cs typeface="Tahoma" panose="020B0604030504040204" pitchFamily="34" charset="0"/>
              </a:rPr>
              <a:t>stadyum</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geliri</a:t>
            </a:r>
            <a:r>
              <a:rPr lang="en-US" sz="2200" dirty="0">
                <a:latin typeface="Tahoma" panose="020B0604030504040204" pitchFamily="34" charset="0"/>
                <a:ea typeface="Tahoma" panose="020B0604030504040204" pitchFamily="34" charset="0"/>
                <a:cs typeface="Tahoma" panose="020B0604030504040204" pitchFamily="34" charset="0"/>
              </a:rPr>
              <a:t> ve 38 </a:t>
            </a:r>
            <a:r>
              <a:rPr lang="en-US" sz="2200" dirty="0" err="1">
                <a:latin typeface="Tahoma" panose="020B0604030504040204" pitchFamily="34" charset="0"/>
                <a:ea typeface="Tahoma" panose="020B0604030504040204" pitchFamily="34" charset="0"/>
                <a:cs typeface="Tahoma" panose="020B0604030504040204" pitchFamily="34" charset="0"/>
              </a:rPr>
              <a:t>mn</a:t>
            </a:r>
            <a:r>
              <a:rPr lang="en-US" sz="2200" dirty="0">
                <a:latin typeface="Tahoma" panose="020B0604030504040204" pitchFamily="34" charset="0"/>
                <a:ea typeface="Tahoma" panose="020B0604030504040204" pitchFamily="34" charset="0"/>
                <a:cs typeface="Tahoma" panose="020B0604030504040204" pitchFamily="34" charset="0"/>
              </a:rPr>
              <a:t> € </a:t>
            </a:r>
            <a:r>
              <a:rPr lang="en-US" sz="2200" dirty="0" err="1">
                <a:latin typeface="Tahoma" panose="020B0604030504040204" pitchFamily="34" charset="0"/>
                <a:ea typeface="Tahoma" panose="020B0604030504040204" pitchFamily="34" charset="0"/>
                <a:cs typeface="Tahoma" panose="020B0604030504040204" pitchFamily="34" charset="0"/>
              </a:rPr>
              <a:t>yayın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hakkı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geliri</a:t>
            </a:r>
            <a:r>
              <a:rPr lang="en-US" sz="2200" dirty="0">
                <a:latin typeface="Tahoma" panose="020B0604030504040204" pitchFamily="34" charset="0"/>
                <a:ea typeface="Tahoma" panose="020B0604030504040204" pitchFamily="34" charset="0"/>
                <a:cs typeface="Tahoma" panose="020B0604030504040204" pitchFamily="34" charset="0"/>
              </a:rPr>
              <a:t> (20 </a:t>
            </a:r>
            <a:r>
              <a:rPr lang="en-US" sz="2200" dirty="0" err="1">
                <a:latin typeface="Tahoma" panose="020B0604030504040204" pitchFamily="34" charset="0"/>
                <a:ea typeface="Tahoma" panose="020B0604030504040204" pitchFamily="34" charset="0"/>
                <a:cs typeface="Tahoma" panose="020B0604030504040204" pitchFamily="34" charset="0"/>
              </a:rPr>
              <a:t>mn</a:t>
            </a:r>
            <a:r>
              <a:rPr lang="en-US" sz="2200" dirty="0">
                <a:latin typeface="Tahoma" panose="020B0604030504040204" pitchFamily="34" charset="0"/>
                <a:ea typeface="Tahoma" panose="020B0604030504040204" pitchFamily="34" charset="0"/>
                <a:cs typeface="Tahoma" panose="020B0604030504040204" pitchFamily="34" charset="0"/>
              </a:rPr>
              <a:t> € UEFA </a:t>
            </a:r>
            <a:r>
              <a:rPr lang="en-US" sz="2200" dirty="0" err="1">
                <a:latin typeface="Tahoma" panose="020B0604030504040204" pitchFamily="34" charset="0"/>
                <a:ea typeface="Tahoma" panose="020B0604030504040204" pitchFamily="34" charset="0"/>
                <a:cs typeface="Tahoma" panose="020B0604030504040204" pitchFamily="34" charset="0"/>
              </a:rPr>
              <a:t>geliri</a:t>
            </a:r>
            <a:r>
              <a:rPr lang="en-US" sz="2200" dirty="0">
                <a:latin typeface="Tahoma" panose="020B0604030504040204" pitchFamily="34" charset="0"/>
                <a:ea typeface="Tahoma" panose="020B0604030504040204" pitchFamily="34" charset="0"/>
                <a:cs typeface="Tahoma" panose="020B0604030504040204" pitchFamily="34" charset="0"/>
              </a:rPr>
              <a:t>, 18 </a:t>
            </a:r>
            <a:r>
              <a:rPr lang="en-US" sz="2200" dirty="0" err="1">
                <a:latin typeface="Tahoma" panose="020B0604030504040204" pitchFamily="34" charset="0"/>
                <a:ea typeface="Tahoma" panose="020B0604030504040204" pitchFamily="34" charset="0"/>
                <a:cs typeface="Tahoma" panose="020B0604030504040204" pitchFamily="34" charset="0"/>
              </a:rPr>
              <a:t>mn</a:t>
            </a:r>
            <a:r>
              <a:rPr lang="en-US" sz="2200" dirty="0">
                <a:latin typeface="Tahoma" panose="020B0604030504040204" pitchFamily="34" charset="0"/>
                <a:ea typeface="Tahoma" panose="020B0604030504040204" pitchFamily="34" charset="0"/>
                <a:cs typeface="Tahoma" panose="020B0604030504040204" pitchFamily="34" charset="0"/>
              </a:rPr>
              <a:t> € </a:t>
            </a:r>
            <a:r>
              <a:rPr lang="en-US" sz="2200" dirty="0" err="1">
                <a:latin typeface="Tahoma" panose="020B0604030504040204" pitchFamily="34" charset="0"/>
                <a:ea typeface="Tahoma" panose="020B0604030504040204" pitchFamily="34" charset="0"/>
                <a:cs typeface="Tahoma" panose="020B0604030504040204" pitchFamily="34" charset="0"/>
              </a:rPr>
              <a:t>Ulusal</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Yayın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Gelirleri</a:t>
            </a:r>
            <a:r>
              <a:rPr lang="en-US" sz="2200" dirty="0">
                <a:latin typeface="Tahoma" panose="020B0604030504040204" pitchFamily="34" charset="0"/>
                <a:ea typeface="Tahoma" panose="020B0604030504040204" pitchFamily="34" charset="0"/>
                <a:cs typeface="Tahoma" panose="020B0604030504040204" pitchFamily="34" charset="0"/>
              </a:rPr>
              <a:t>) üzere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toplam</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274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mn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gelirle</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21.-30.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sırasındaki</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Kulüpler</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arasında</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kendine</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en</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önde</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yer</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A50021"/>
                </a:solidFill>
                <a:latin typeface="Tahoma" panose="020B0604030504040204" pitchFamily="34" charset="0"/>
                <a:ea typeface="Tahoma" panose="020B0604030504040204" pitchFamily="34" charset="0"/>
                <a:cs typeface="Tahoma" panose="020B0604030504040204" pitchFamily="34" charset="0"/>
              </a:rPr>
              <a:t>bulmuş</a:t>
            </a:r>
            <a:r>
              <a:rPr lang="en-US" sz="22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Bu durum </a:t>
            </a:r>
            <a:r>
              <a:rPr lang="en-US" sz="2200" b="1" dirty="0" err="1">
                <a:latin typeface="Tahoma" panose="020B0604030504040204" pitchFamily="34" charset="0"/>
                <a:ea typeface="Tahoma" panose="020B0604030504040204" pitchFamily="34" charset="0"/>
                <a:cs typeface="Tahoma" panose="020B0604030504040204" pitchFamily="34" charset="0"/>
              </a:rPr>
              <a:t>özellikle</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çok</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düşük</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yayın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gelirleri</a:t>
            </a:r>
            <a:r>
              <a:rPr lang="en-US" sz="2200" b="1" dirty="0">
                <a:latin typeface="Tahoma" panose="020B0604030504040204" pitchFamily="34" charset="0"/>
                <a:ea typeface="Tahoma" panose="020B0604030504040204" pitchFamily="34" charset="0"/>
                <a:cs typeface="Tahoma" panose="020B0604030504040204" pitchFamily="34" charset="0"/>
              </a:rPr>
              <a:t> ve </a:t>
            </a:r>
            <a:r>
              <a:rPr lang="en-US" sz="2200" b="1" dirty="0" err="1">
                <a:latin typeface="Tahoma" panose="020B0604030504040204" pitchFamily="34" charset="0"/>
                <a:ea typeface="Tahoma" panose="020B0604030504040204" pitchFamily="34" charset="0"/>
                <a:cs typeface="Tahoma" panose="020B0604030504040204" pitchFamily="34" charset="0"/>
              </a:rPr>
              <a:t>güçleşen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ekonomik</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koşullara</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rağmen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Avrupa’nın</a:t>
            </a:r>
            <a:r>
              <a:rPr lang="en-US" sz="2200" b="1" dirty="0">
                <a:latin typeface="Tahoma" panose="020B0604030504040204" pitchFamily="34" charset="0"/>
                <a:ea typeface="Tahoma" panose="020B0604030504040204" pitchFamily="34" charset="0"/>
                <a:cs typeface="Tahoma" panose="020B0604030504040204" pitchFamily="34" charset="0"/>
              </a:rPr>
              <a:t> 5. Büyük </a:t>
            </a:r>
            <a:r>
              <a:rPr lang="en-US" sz="2200" b="1" dirty="0" err="1">
                <a:latin typeface="Tahoma" panose="020B0604030504040204" pitchFamily="34" charset="0"/>
                <a:ea typeface="Tahoma" panose="020B0604030504040204" pitchFamily="34" charset="0"/>
                <a:cs typeface="Tahoma" panose="020B0604030504040204" pitchFamily="34" charset="0"/>
              </a:rPr>
              <a:t>Ligi’nden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birçok</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temsilciyi</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geride</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bırakmamız</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açısından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oldukça</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önemli</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bir</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başarı</a:t>
            </a:r>
            <a:r>
              <a:rPr lang="en-US" sz="22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579796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Dikdörtgen"/>
          <p:cNvSpPr/>
          <p:nvPr/>
        </p:nvSpPr>
        <p:spPr>
          <a:xfrm>
            <a:off x="0" y="6669360"/>
            <a:ext cx="9144000" cy="216024"/>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Dikdörtgen"/>
          <p:cNvSpPr/>
          <p:nvPr/>
        </p:nvSpPr>
        <p:spPr>
          <a:xfrm>
            <a:off x="0" y="-27384"/>
            <a:ext cx="9144000" cy="648072"/>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Slayt Numarası Yer Tutucusu"/>
          <p:cNvSpPr>
            <a:spLocks noGrp="1"/>
          </p:cNvSpPr>
          <p:nvPr>
            <p:ph type="sldNum" sz="quarter" idx="12"/>
          </p:nvPr>
        </p:nvSpPr>
        <p:spPr>
          <a:xfrm>
            <a:off x="6974904" y="6592267"/>
            <a:ext cx="2133600" cy="365125"/>
          </a:xfrm>
        </p:spPr>
        <p:txBody>
          <a:bodyPr/>
          <a:lstStyle/>
          <a:p>
            <a:fld id="{C9DD057A-A4CF-4344-842A-8E8B12E02160}" type="slidenum">
              <a:rPr lang="tr-TR" b="1" smtClean="0">
                <a:solidFill>
                  <a:srgbClr val="FFC000"/>
                </a:solidFill>
              </a:rPr>
              <a:pPr/>
              <a:t>40</a:t>
            </a:fld>
            <a:endParaRPr lang="tr-TR" b="1" dirty="0">
              <a:solidFill>
                <a:srgbClr val="FFC000"/>
              </a:solidFill>
            </a:endParaRPr>
          </a:p>
        </p:txBody>
      </p:sp>
      <p:sp>
        <p:nvSpPr>
          <p:cNvPr id="10" name="1 Başlık"/>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4"/>
          <p:cNvSpPr>
            <a:spLocks noGrp="1"/>
          </p:cNvSpPr>
          <p:nvPr>
            <p:ph idx="1"/>
          </p:nvPr>
        </p:nvSpPr>
        <p:spPr>
          <a:xfrm>
            <a:off x="397134" y="-99392"/>
            <a:ext cx="8649866" cy="720080"/>
          </a:xfrm>
        </p:spPr>
        <p:txBody>
          <a:bodyPr>
            <a:noAutofit/>
          </a:bodyPr>
          <a:lstStyle/>
          <a:p>
            <a:pPr marL="0" indent="0" algn="ctr">
              <a:buNone/>
            </a:pPr>
            <a:r>
              <a:rPr lang="en-US" sz="2400" b="1" dirty="0">
                <a:solidFill>
                  <a:srgbClr val="FFCC00"/>
                </a:solidFill>
                <a:latin typeface="Tahoma" panose="020B0604030504040204" pitchFamily="34" charset="0"/>
                <a:ea typeface="Tahoma" panose="020B0604030504040204" pitchFamily="34" charset="0"/>
                <a:cs typeface="Tahoma" panose="020B0604030504040204" pitchFamily="34" charset="0"/>
              </a:rPr>
              <a:t>BÖLGESEL MARKA OLAN KULÜPLERİN ANA ÖZELLİKLERİ</a:t>
            </a:r>
            <a:endParaRPr lang="en-GB" sz="24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3"/>
          <p:cNvSpPr txBox="1"/>
          <p:nvPr/>
        </p:nvSpPr>
        <p:spPr>
          <a:xfrm>
            <a:off x="44180" y="620688"/>
            <a:ext cx="9064324" cy="6571030"/>
          </a:xfrm>
          <a:prstGeom prst="rect">
            <a:avLst/>
          </a:prstGeom>
          <a:noFill/>
          <a:ln w="9525">
            <a:noFill/>
          </a:ln>
        </p:spPr>
        <p:txBody>
          <a:bodyPr wrap="square" lIns="0" tIns="0" rIns="0" bIns="0" rtlCol="0">
            <a:spAutoFit/>
          </a:bodyPr>
          <a:lstStyle/>
          <a:p>
            <a:pPr marL="285750" indent="-285750" algn="just" fontAlgn="t">
              <a:spcBef>
                <a:spcPts val="1200"/>
              </a:spcBef>
              <a:buFont typeface="Wingdings" panose="05000000000000000000" pitchFamily="2" charset="2"/>
              <a:buChar char="ü"/>
            </a:pP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Bölgesel</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Marka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Kulüpler</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bölgesini</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domine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eden</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ve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uluslararası</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turnuvalarda</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her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sezon</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düzenli</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olarak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başarı</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sağlayan</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Kulüplerdir</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p>
          <a:p>
            <a:pPr marL="285750" indent="-285750" algn="just" fontAlgn="t">
              <a:spcBef>
                <a:spcPts val="1200"/>
              </a:spcBef>
              <a:buFont typeface="Wingdings" panose="05000000000000000000" pitchFamily="2" charset="2"/>
              <a:buChar char="ü"/>
            </a:pPr>
            <a:r>
              <a:rPr lang="tr-TR" sz="2100" b="1" dirty="0">
                <a:solidFill>
                  <a:srgbClr val="A50021"/>
                </a:solidFill>
                <a:latin typeface="Tahoma" panose="020B0604030504040204" pitchFamily="34" charset="0"/>
                <a:ea typeface="Tahoma" panose="020B0604030504040204" pitchFamily="34" charset="0"/>
                <a:cs typeface="Tahoma" panose="020B0604030504040204" pitchFamily="34" charset="0"/>
              </a:rPr>
              <a:t>Sportif Başarı ve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Kurumsal</a:t>
            </a:r>
            <a:r>
              <a:rPr lang="tr-TR" sz="2100" b="1" dirty="0">
                <a:solidFill>
                  <a:srgbClr val="A50021"/>
                </a:solidFill>
                <a:latin typeface="Tahoma" panose="020B0604030504040204" pitchFamily="34" charset="0"/>
                <a:ea typeface="Tahoma" panose="020B0604030504040204" pitchFamily="34" charset="0"/>
                <a:cs typeface="Tahoma" panose="020B0604030504040204" pitchFamily="34" charset="0"/>
              </a:rPr>
              <a:t> Yönetimle Küresel Marka olma</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yı</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hedeflemek</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1200"/>
              </a:spcBef>
              <a:buFont typeface="Wingdings" panose="05000000000000000000" pitchFamily="2" charset="2"/>
              <a:buChar char="ü"/>
            </a:pP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Her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sezon</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bütçe</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açığı</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vermeden</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d</a:t>
            </a:r>
            <a:r>
              <a:rPr lang="tr-TR"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enk</a:t>
            </a:r>
            <a:r>
              <a:rPr lang="tr-TR"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transfer bütçesi</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sağlamak</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a:t>
            </a:r>
            <a:endParaRPr lang="en-US" sz="2100" b="1" dirty="0">
              <a:solidFill>
                <a:srgbClr val="A50021"/>
              </a:solidFill>
              <a:latin typeface="Arial" panose="020B0604020202020204" pitchFamily="34" charset="0"/>
            </a:endParaRPr>
          </a:p>
          <a:p>
            <a:pPr marL="285750" indent="-285750" algn="just" fontAlgn="t">
              <a:spcBef>
                <a:spcPts val="1200"/>
              </a:spcBef>
              <a:buFont typeface="Wingdings" panose="05000000000000000000" pitchFamily="2" charset="2"/>
              <a:buChar char="ü"/>
            </a:pP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P</a:t>
            </a:r>
            <a:r>
              <a:rPr lang="tr-TR"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azarlama ve reklam için en iyi bölgesel ve uluslararası markaları çekme yeteneği</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ne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sahip</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olmak</a:t>
            </a: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a:t>
            </a:r>
            <a:endPar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endParaRPr>
          </a:p>
          <a:p>
            <a:pPr marL="285750" indent="-285750" algn="just" fontAlgn="t">
              <a:spcBef>
                <a:spcPts val="1200"/>
              </a:spcBef>
              <a:buFont typeface="Wingdings" panose="05000000000000000000" pitchFamily="2" charset="2"/>
              <a:buChar char="ü"/>
            </a:pPr>
            <a:r>
              <a:rPr lang="en-US"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U</a:t>
            </a:r>
            <a:r>
              <a:rPr lang="tr-TR" sz="2100" b="1" i="0" u="none" strike="noStrike" kern="120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lusal</a:t>
            </a:r>
            <a:r>
              <a:rPr lang="tr-TR"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ligde düşük performans</a:t>
            </a:r>
            <a:r>
              <a:rPr lang="en-US"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baseline="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olması</a:t>
            </a:r>
            <a:r>
              <a:rPr lang="en-US"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baseline="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durumunda</a:t>
            </a:r>
            <a:r>
              <a:rPr lang="tr-TR"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baseline="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dahi</a:t>
            </a:r>
            <a:r>
              <a:rPr lang="en-US"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baseline="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Kulübün</a:t>
            </a:r>
            <a:r>
              <a:rPr lang="en-US"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tr-TR"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mali </a:t>
            </a:r>
            <a:r>
              <a:rPr lang="en-US" sz="2100" b="1" i="0" u="none" strike="noStrike" kern="1200" baseline="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konumuna</a:t>
            </a:r>
            <a:r>
              <a:rPr lang="tr-TR"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orta derecede negatif </a:t>
            </a:r>
            <a:r>
              <a:rPr lang="en-US" sz="2100" b="1" i="0" u="none" strike="noStrike" kern="1200" baseline="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etkisinin</a:t>
            </a:r>
            <a:r>
              <a:rPr lang="en-US"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baseline="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olması</a:t>
            </a:r>
            <a:r>
              <a:rPr lang="en-US"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1200"/>
              </a:spcBef>
              <a:buFont typeface="Wingdings" panose="05000000000000000000" pitchFamily="2" charset="2"/>
              <a:buChar char="ü"/>
            </a:pPr>
            <a:r>
              <a:rPr lang="tr-TR" sz="2100" b="1" i="0" u="none" strike="noStrike" kern="1200" dirty="0">
                <a:solidFill>
                  <a:srgbClr val="A50021"/>
                </a:solidFill>
                <a:effectLst/>
                <a:latin typeface="Tahoma" panose="020B0604030504040204" pitchFamily="34" charset="0"/>
                <a:ea typeface="Tahoma" panose="020B0604030504040204" pitchFamily="34" charset="0"/>
                <a:cs typeface="Tahoma" panose="020B0604030504040204" pitchFamily="34" charset="0"/>
              </a:rPr>
              <a:t>Yatırımların</a:t>
            </a:r>
            <a:r>
              <a:rPr lang="tr-TR"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ardından sportif başarı gelmemesi </a:t>
            </a:r>
            <a:r>
              <a:rPr lang="en-US" sz="2100" b="1" i="0" u="none" strike="noStrike" kern="1200" baseline="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durumunda</a:t>
            </a:r>
            <a:r>
              <a:rPr lang="tr-TR"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mali çöküş </a:t>
            </a:r>
            <a:r>
              <a:rPr lang="en-US" sz="2100" b="1" i="0" u="none" strike="noStrike" kern="1200" baseline="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oluşmaması</a:t>
            </a:r>
            <a:r>
              <a:rPr lang="en-US"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r>
              <a:rPr lang="en-US" sz="2100" b="1" i="0" u="none" strike="noStrike" kern="1200" baseline="0" dirty="0" err="1">
                <a:solidFill>
                  <a:srgbClr val="A50021"/>
                </a:solidFill>
                <a:effectLst/>
                <a:latin typeface="Tahoma" panose="020B0604030504040204" pitchFamily="34" charset="0"/>
                <a:ea typeface="Tahoma" panose="020B0604030504040204" pitchFamily="34" charset="0"/>
                <a:cs typeface="Tahoma" panose="020B0604030504040204" pitchFamily="34" charset="0"/>
              </a:rPr>
              <a:t>gerekmekte</a:t>
            </a:r>
            <a:r>
              <a:rPr lang="en-US" sz="2100" b="1" i="0" u="none" strike="noStrike" kern="1200" baseline="0" dirty="0">
                <a:solidFill>
                  <a:srgbClr val="A50021"/>
                </a:solidFill>
                <a:effectLst/>
                <a:latin typeface="Tahoma" panose="020B0604030504040204" pitchFamily="34" charset="0"/>
                <a:ea typeface="Tahoma" panose="020B0604030504040204" pitchFamily="34" charset="0"/>
                <a:cs typeface="Tahoma" panose="020B0604030504040204" pitchFamily="34" charset="0"/>
              </a:rPr>
              <a:t>. </a:t>
            </a:r>
          </a:p>
          <a:p>
            <a:pPr marL="285750" indent="-285750" algn="just" fontAlgn="t">
              <a:spcBef>
                <a:spcPts val="1200"/>
              </a:spcBef>
              <a:buFont typeface="Wingdings" panose="05000000000000000000" pitchFamily="2" charset="2"/>
              <a:buChar char="ü"/>
            </a:pP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Galatasaray ilk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sayfada</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yer</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alan</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kriterlere</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uyum</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sağlarken</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bu</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sayfada</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bulunan</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kriterlerin</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icraatinde</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önemli</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eksiklikleri</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bulunmakta</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ve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bu</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nedenle</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sürdürülebilir</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şekilde</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Bölgesel</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Marka”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olabilme</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vasfına</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sahip</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A50021"/>
                </a:solidFill>
                <a:latin typeface="Tahoma" panose="020B0604030504040204" pitchFamily="34" charset="0"/>
                <a:ea typeface="Tahoma" panose="020B0604030504040204" pitchFamily="34" charset="0"/>
                <a:cs typeface="Tahoma" panose="020B0604030504040204" pitchFamily="34" charset="0"/>
              </a:rPr>
              <a:t>olamamakta</a:t>
            </a:r>
            <a:r>
              <a:rPr lang="en-US" sz="2100" b="1" dirty="0">
                <a:solidFill>
                  <a:srgbClr val="A50021"/>
                </a:solidFill>
                <a:latin typeface="Tahoma" panose="020B0604030504040204" pitchFamily="34" charset="0"/>
                <a:ea typeface="Tahoma" panose="020B0604030504040204" pitchFamily="34" charset="0"/>
                <a:cs typeface="Tahoma" panose="020B0604030504040204" pitchFamily="34" charset="0"/>
              </a:rPr>
              <a:t>.</a:t>
            </a:r>
          </a:p>
          <a:p>
            <a:pPr marL="285750" indent="-285750" algn="just" fontAlgn="t">
              <a:spcBef>
                <a:spcPts val="1200"/>
              </a:spcBef>
              <a:buFont typeface="Wingdings" panose="05000000000000000000" pitchFamily="2" charset="2"/>
              <a:buChar char="ü"/>
            </a:pPr>
            <a:endParaRPr lang="en-US" sz="21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7852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8EDB6-FA04-4D09-DD42-8113431113D9}"/>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DAAA5205-A434-E9C7-2A1B-169800800F42}"/>
              </a:ext>
            </a:extLst>
          </p:cNvPr>
          <p:cNvSpPr/>
          <p:nvPr/>
        </p:nvSpPr>
        <p:spPr>
          <a:xfrm>
            <a:off x="0" y="6443750"/>
            <a:ext cx="9144000" cy="441634"/>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0936466D-BACF-DB84-E6FF-2D64FC8149B9}"/>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AACE9BE2-506E-FF00-9C23-13E462A98C18}"/>
              </a:ext>
            </a:extLst>
          </p:cNvPr>
          <p:cNvPicPr>
            <a:picLocks noChangeAspect="1"/>
          </p:cNvPicPr>
          <p:nvPr/>
        </p:nvPicPr>
        <p:blipFill>
          <a:blip r:embed="rId3"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5AA2FE73-F62D-0D10-A4CF-7BBCB97D83E4}"/>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PREMIER LEAGUE</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3618ED3C-79F8-C023-880A-559CABD6F710}"/>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41</a:t>
            </a:fld>
            <a:endParaRPr lang="tr-TR" b="1" dirty="0">
              <a:solidFill>
                <a:srgbClr val="FFC000"/>
              </a:solidFill>
            </a:endParaRPr>
          </a:p>
        </p:txBody>
      </p:sp>
      <p:sp>
        <p:nvSpPr>
          <p:cNvPr id="10" name="1 Başlık">
            <a:extLst>
              <a:ext uri="{FF2B5EF4-FFF2-40B4-BE49-F238E27FC236}">
                <a16:creationId xmlns:a16="http://schemas.microsoft.com/office/drawing/2014/main" id="{475AAF7D-F7DB-8CA4-F97D-8C3C96893B62}"/>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BE80C3BE-59C5-02D2-91D3-37FD47F42AE0}"/>
              </a:ext>
            </a:extLst>
          </p:cNvPr>
          <p:cNvSpPr/>
          <p:nvPr/>
        </p:nvSpPr>
        <p:spPr>
          <a:xfrm>
            <a:off x="-252536" y="619809"/>
            <a:ext cx="9360024" cy="5401479"/>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200" dirty="0" err="1">
                <a:latin typeface="Tahoma" panose="020B0604030504040204" pitchFamily="34" charset="0"/>
                <a:ea typeface="Tahoma" panose="020B0604030504040204" pitchFamily="34" charset="0"/>
                <a:cs typeface="Tahoma" panose="020B0604030504040204" pitchFamily="34" charset="0"/>
              </a:rPr>
              <a:t>İngiliz</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Futbol</a:t>
            </a:r>
            <a:r>
              <a:rPr lang="en-US" sz="2200" dirty="0">
                <a:latin typeface="Tahoma" panose="020B0604030504040204" pitchFamily="34" charset="0"/>
                <a:ea typeface="Tahoma" panose="020B0604030504040204" pitchFamily="34" charset="0"/>
                <a:cs typeface="Tahoma" panose="020B0604030504040204" pitchFamily="34" charset="0"/>
              </a:rPr>
              <a:t> Ligi 17 Nisan </a:t>
            </a:r>
            <a:r>
              <a:rPr lang="en-US" sz="2200" b="1" dirty="0">
                <a:latin typeface="Tahoma" panose="020B0604030504040204" pitchFamily="34" charset="0"/>
                <a:ea typeface="Tahoma" panose="020B0604030504040204" pitchFamily="34" charset="0"/>
                <a:cs typeface="Tahoma" panose="020B0604030504040204" pitchFamily="34" charset="0"/>
              </a:rPr>
              <a:t>1888’de “English Football League” (“EFL”) </a:t>
            </a:r>
            <a:r>
              <a:rPr lang="en-US" sz="2200" dirty="0" err="1">
                <a:latin typeface="Tahoma" panose="020B0604030504040204" pitchFamily="34" charset="0"/>
                <a:ea typeface="Tahoma" panose="020B0604030504040204" pitchFamily="34" charset="0"/>
                <a:cs typeface="Tahoma" panose="020B0604030504040204" pitchFamily="34" charset="0"/>
              </a:rPr>
              <a:t>adıyla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kurulmuş</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olup</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dünyadaki</a:t>
            </a:r>
            <a:r>
              <a:rPr lang="en-US" sz="2200" b="1" dirty="0">
                <a:latin typeface="Tahoma" panose="020B0604030504040204" pitchFamily="34" charset="0"/>
                <a:ea typeface="Tahoma" panose="020B0604030504040204" pitchFamily="34" charset="0"/>
                <a:cs typeface="Tahoma" panose="020B0604030504040204" pitchFamily="34" charset="0"/>
              </a:rPr>
              <a:t> ilk organize </a:t>
            </a:r>
            <a:r>
              <a:rPr lang="en-US" sz="2200" b="1" dirty="0" err="1">
                <a:latin typeface="Tahoma" panose="020B0604030504040204" pitchFamily="34" charset="0"/>
                <a:ea typeface="Tahoma" panose="020B0604030504040204" pitchFamily="34" charset="0"/>
                <a:cs typeface="Tahoma" panose="020B0604030504040204" pitchFamily="34" charset="0"/>
              </a:rPr>
              <a:t>ulusal</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futbol</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ligi</a:t>
            </a:r>
            <a:r>
              <a:rPr lang="en-US" sz="2200" dirty="0">
                <a:latin typeface="Tahoma" panose="020B0604030504040204" pitchFamily="34" charset="0"/>
                <a:ea typeface="Tahoma" panose="020B0604030504040204" pitchFamily="34" charset="0"/>
                <a:cs typeface="Tahoma" panose="020B0604030504040204" pitchFamily="34" charset="0"/>
              </a:rPr>
              <a:t> olarak </a:t>
            </a:r>
            <a:r>
              <a:rPr lang="en-US" sz="2200" dirty="0" err="1">
                <a:latin typeface="Tahoma" panose="020B0604030504040204" pitchFamily="34" charset="0"/>
                <a:ea typeface="Tahoma" panose="020B0604030504040204" pitchFamily="34" charset="0"/>
                <a:cs typeface="Tahoma" panose="020B0604030504040204" pitchFamily="34" charset="0"/>
              </a:rPr>
              <a:t>kabul</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edilmektedir</a:t>
            </a:r>
            <a:r>
              <a:rPr lang="en-US" sz="22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EFL 1888’den 1992’ye </a:t>
            </a:r>
            <a:r>
              <a:rPr lang="en-US" sz="2200" dirty="0" err="1">
                <a:latin typeface="Tahoma" panose="020B0604030504040204" pitchFamily="34" charset="0"/>
                <a:ea typeface="Tahoma" panose="020B0604030504040204" pitchFamily="34" charset="0"/>
                <a:cs typeface="Tahoma" panose="020B0604030504040204" pitchFamily="34" charset="0"/>
              </a:rPr>
              <a:t>kadar</a:t>
            </a:r>
            <a:r>
              <a:rPr lang="en-US" sz="2200" dirty="0">
                <a:latin typeface="Tahoma" panose="020B0604030504040204" pitchFamily="34" charset="0"/>
                <a:ea typeface="Tahoma" panose="020B0604030504040204" pitchFamily="34" charset="0"/>
                <a:cs typeface="Tahoma" panose="020B0604030504040204" pitchFamily="34" charset="0"/>
              </a:rPr>
              <a:t> 104 </a:t>
            </a:r>
            <a:r>
              <a:rPr lang="en-US" sz="2200" dirty="0" err="1">
                <a:latin typeface="Tahoma" panose="020B0604030504040204" pitchFamily="34" charset="0"/>
                <a:ea typeface="Tahoma" panose="020B0604030504040204" pitchFamily="34" charset="0"/>
                <a:cs typeface="Tahoma" panose="020B0604030504040204" pitchFamily="34" charset="0"/>
              </a:rPr>
              <a:t>yıl</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İngiltere’nin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üst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düzey</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futbol</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ligi</a:t>
            </a:r>
            <a:r>
              <a:rPr lang="en-US" sz="2200" dirty="0">
                <a:latin typeface="Tahoma" panose="020B0604030504040204" pitchFamily="34" charset="0"/>
                <a:ea typeface="Tahoma" panose="020B0604030504040204" pitchFamily="34" charset="0"/>
                <a:cs typeface="Tahoma" panose="020B0604030504040204" pitchFamily="34" charset="0"/>
              </a:rPr>
              <a:t> olarak </a:t>
            </a:r>
            <a:r>
              <a:rPr lang="en-US" sz="2200" dirty="0" err="1">
                <a:latin typeface="Tahoma" panose="020B0604030504040204" pitchFamily="34" charset="0"/>
                <a:ea typeface="Tahoma" panose="020B0604030504040204" pitchFamily="34" charset="0"/>
                <a:cs typeface="Tahoma" panose="020B0604030504040204" pitchFamily="34" charset="0"/>
              </a:rPr>
              <a:t>faaliyet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gösterdi</a:t>
            </a:r>
            <a:r>
              <a:rPr lang="en-US" sz="2200" dirty="0">
                <a:latin typeface="Tahoma" panose="020B0604030504040204" pitchFamily="34" charset="0"/>
                <a:ea typeface="Tahoma" panose="020B0604030504040204" pitchFamily="34" charset="0"/>
                <a:cs typeface="Tahoma" panose="020B0604030504040204" pitchFamily="34" charset="0"/>
              </a:rPr>
              <a:t> ve </a:t>
            </a:r>
            <a:r>
              <a:rPr lang="en-US" sz="2200" b="1" dirty="0">
                <a:latin typeface="Tahoma" panose="020B0604030504040204" pitchFamily="34" charset="0"/>
                <a:ea typeface="Tahoma" panose="020B0604030504040204" pitchFamily="34" charset="0"/>
                <a:cs typeface="Tahoma" panose="020B0604030504040204" pitchFamily="34" charset="0"/>
              </a:rPr>
              <a:t>1992’de 22 Birinci Lig </a:t>
            </a:r>
            <a:r>
              <a:rPr lang="en-US" sz="2200" b="1" dirty="0" err="1">
                <a:latin typeface="Tahoma" panose="020B0604030504040204" pitchFamily="34" charset="0"/>
                <a:ea typeface="Tahoma" panose="020B0604030504040204" pitchFamily="34" charset="0"/>
                <a:cs typeface="Tahoma" panose="020B0604030504040204" pitchFamily="34" charset="0"/>
              </a:rPr>
              <a:t>Kulübü</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EFL’den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ayrılarak</a:t>
            </a:r>
            <a:r>
              <a:rPr lang="en-US" sz="2200" b="1" dirty="0">
                <a:latin typeface="Tahoma" panose="020B0604030504040204" pitchFamily="34" charset="0"/>
                <a:ea typeface="Tahoma" panose="020B0604030504040204" pitchFamily="34" charset="0"/>
                <a:cs typeface="Tahoma" panose="020B0604030504040204" pitchFamily="34" charset="0"/>
              </a:rPr>
              <a:t> Premier </a:t>
            </a:r>
            <a:r>
              <a:rPr lang="en-US" sz="2200" b="1" dirty="0" err="1">
                <a:latin typeface="Tahoma" panose="020B0604030504040204" pitchFamily="34" charset="0"/>
                <a:ea typeface="Tahoma" panose="020B0604030504040204" pitchFamily="34" charset="0"/>
                <a:cs typeface="Tahoma" panose="020B0604030504040204" pitchFamily="34" charset="0"/>
              </a:rPr>
              <a:t>League’i</a:t>
            </a:r>
            <a:r>
              <a:rPr lang="en-US" sz="2200" b="1" dirty="0">
                <a:latin typeface="Tahoma" panose="020B0604030504040204" pitchFamily="34" charset="0"/>
                <a:ea typeface="Tahoma" panose="020B0604030504040204" pitchFamily="34" charset="0"/>
                <a:cs typeface="Tahoma" panose="020B0604030504040204" pitchFamily="34" charset="0"/>
              </a:rPr>
              <a:t> (PL) </a:t>
            </a:r>
            <a:r>
              <a:rPr lang="en-US" sz="2200" b="1" dirty="0" err="1">
                <a:latin typeface="Tahoma" panose="020B0604030504040204" pitchFamily="34" charset="0"/>
                <a:ea typeface="Tahoma" panose="020B0604030504040204" pitchFamily="34" charset="0"/>
                <a:cs typeface="Tahoma" panose="020B0604030504040204" pitchFamily="34" charset="0"/>
              </a:rPr>
              <a:t>kurdular</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EFL </a:t>
            </a:r>
            <a:r>
              <a:rPr lang="en-US" sz="2200" dirty="0" err="1">
                <a:latin typeface="Tahoma" panose="020B0604030504040204" pitchFamily="34" charset="0"/>
                <a:ea typeface="Tahoma" panose="020B0604030504040204" pitchFamily="34" charset="0"/>
                <a:cs typeface="Tahoma" panose="020B0604030504040204" pitchFamily="34" charset="0"/>
              </a:rPr>
              <a:t>ise</a:t>
            </a:r>
            <a:r>
              <a:rPr lang="en-US" sz="2200" dirty="0">
                <a:latin typeface="Tahoma" panose="020B0604030504040204" pitchFamily="34" charset="0"/>
                <a:ea typeface="Tahoma" panose="020B0604030504040204" pitchFamily="34" charset="0"/>
                <a:cs typeface="Tahoma" panose="020B0604030504040204" pitchFamily="34" charset="0"/>
              </a:rPr>
              <a:t> alt </a:t>
            </a:r>
            <a:r>
              <a:rPr lang="en-US" sz="2200" dirty="0" err="1">
                <a:latin typeface="Tahoma" panose="020B0604030504040204" pitchFamily="34" charset="0"/>
                <a:ea typeface="Tahoma" panose="020B0604030504040204" pitchFamily="34" charset="0"/>
                <a:cs typeface="Tahoma" panose="020B0604030504040204" pitchFamily="34" charset="0"/>
              </a:rPr>
              <a:t>ligleri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yönetmeye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devam</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etti</a:t>
            </a:r>
            <a:r>
              <a:rPr lang="en-US" sz="2200" dirty="0">
                <a:latin typeface="Tahoma" panose="020B0604030504040204" pitchFamily="34" charset="0"/>
                <a:ea typeface="Tahoma" panose="020B0604030504040204" pitchFamily="34" charset="0"/>
                <a:cs typeface="Tahoma" panose="020B0604030504040204" pitchFamily="34" charset="0"/>
              </a:rPr>
              <a:t>. 1995-96 </a:t>
            </a:r>
            <a:r>
              <a:rPr lang="en-US" sz="2200" dirty="0" err="1">
                <a:latin typeface="Tahoma" panose="020B0604030504040204" pitchFamily="34" charset="0"/>
                <a:ea typeface="Tahoma" panose="020B0604030504040204" pitchFamily="34" charset="0"/>
                <a:cs typeface="Tahoma" panose="020B0604030504040204" pitchFamily="34" charset="0"/>
              </a:rPr>
              <a:t>sezonundan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itibaren</a:t>
            </a:r>
            <a:r>
              <a:rPr lang="en-US" sz="2200" dirty="0">
                <a:latin typeface="Tahoma" panose="020B0604030504040204" pitchFamily="34" charset="0"/>
                <a:ea typeface="Tahoma" panose="020B0604030504040204" pitchFamily="34" charset="0"/>
                <a:cs typeface="Tahoma" panose="020B0604030504040204" pitchFamily="34" charset="0"/>
              </a:rPr>
              <a:t> PL 20 </a:t>
            </a:r>
            <a:r>
              <a:rPr lang="en-US" sz="2200" dirty="0" err="1">
                <a:latin typeface="Tahoma" panose="020B0604030504040204" pitchFamily="34" charset="0"/>
                <a:ea typeface="Tahoma" panose="020B0604030504040204" pitchFamily="34" charset="0"/>
                <a:cs typeface="Tahoma" panose="020B0604030504040204" pitchFamily="34" charset="0"/>
              </a:rPr>
              <a:t>takımla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oynanmaya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başlandı</a:t>
            </a:r>
            <a:r>
              <a:rPr lang="en-US" sz="22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200" dirty="0" err="1">
                <a:latin typeface="Tahoma" panose="020B0604030504040204" pitchFamily="34" charset="0"/>
                <a:ea typeface="Tahoma" panose="020B0604030504040204" pitchFamily="34" charset="0"/>
                <a:cs typeface="Tahoma" panose="020B0604030504040204" pitchFamily="34" charset="0"/>
              </a:rPr>
              <a:t>Ligin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yayın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hakları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2025'ten 2028'e </a:t>
            </a:r>
            <a:r>
              <a:rPr lang="en-US" sz="2200" b="1" dirty="0" err="1">
                <a:latin typeface="Tahoma" panose="020B0604030504040204" pitchFamily="34" charset="0"/>
                <a:ea typeface="Tahoma" panose="020B0604030504040204" pitchFamily="34" charset="0"/>
                <a:cs typeface="Tahoma" panose="020B0604030504040204" pitchFamily="34" charset="0"/>
              </a:rPr>
              <a:t>kadar</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dünya</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çapında</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sezon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başına</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yaklaşık</a:t>
            </a:r>
            <a:r>
              <a:rPr lang="en-US" sz="2200" b="1" dirty="0">
                <a:latin typeface="Tahoma" panose="020B0604030504040204" pitchFamily="34" charset="0"/>
                <a:ea typeface="Tahoma" panose="020B0604030504040204" pitchFamily="34" charset="0"/>
                <a:cs typeface="Tahoma" panose="020B0604030504040204" pitchFamily="34" charset="0"/>
              </a:rPr>
              <a:t> 4,1 </a:t>
            </a:r>
            <a:r>
              <a:rPr lang="en-US" sz="2200" b="1" dirty="0" err="1">
                <a:latin typeface="Tahoma" panose="020B0604030504040204" pitchFamily="34" charset="0"/>
                <a:ea typeface="Tahoma" panose="020B0604030504040204" pitchFamily="34" charset="0"/>
                <a:cs typeface="Tahoma" panose="020B0604030504040204" pitchFamily="34" charset="0"/>
              </a:rPr>
              <a:t>milyar</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değerinde</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Bu </a:t>
            </a:r>
            <a:r>
              <a:rPr lang="en-US" sz="2200" dirty="0" err="1">
                <a:latin typeface="Tahoma" panose="020B0604030504040204" pitchFamily="34" charset="0"/>
                <a:ea typeface="Tahoma" panose="020B0604030504040204" pitchFamily="34" charset="0"/>
                <a:cs typeface="Tahoma" panose="020B0604030504040204" pitchFamily="34" charset="0"/>
              </a:rPr>
              <a:t>devasa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yayın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geliri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PL’i</a:t>
            </a:r>
            <a:r>
              <a:rPr lang="en-US" sz="2200" dirty="0">
                <a:latin typeface="Tahoma" panose="020B0604030504040204" pitchFamily="34" charset="0"/>
                <a:ea typeface="Tahoma" panose="020B0604030504040204" pitchFamily="34" charset="0"/>
                <a:cs typeface="Tahoma" panose="020B0604030504040204" pitchFamily="34" charset="0"/>
              </a:rPr>
              <a:t> son </a:t>
            </a:r>
            <a:r>
              <a:rPr lang="en-US" sz="2200" dirty="0" err="1">
                <a:latin typeface="Tahoma" panose="020B0604030504040204" pitchFamily="34" charset="0"/>
                <a:ea typeface="Tahoma" panose="020B0604030504040204" pitchFamily="34" charset="0"/>
                <a:cs typeface="Tahoma" panose="020B0604030504040204" pitchFamily="34" charset="0"/>
              </a:rPr>
              <a:t>sırada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bitiren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takımın</a:t>
            </a:r>
            <a:r>
              <a:rPr lang="en-US" sz="2200" dirty="0">
                <a:latin typeface="Tahoma" panose="020B0604030504040204" pitchFamily="34" charset="0"/>
                <a:ea typeface="Tahoma" panose="020B0604030504040204" pitchFamily="34" charset="0"/>
                <a:cs typeface="Tahoma" panose="020B0604030504040204" pitchFamily="34" charset="0"/>
              </a:rPr>
              <a:t> bile TV </a:t>
            </a:r>
            <a:r>
              <a:rPr lang="en-US" sz="2200" dirty="0" err="1">
                <a:latin typeface="Tahoma" panose="020B0604030504040204" pitchFamily="34" charset="0"/>
                <a:ea typeface="Tahoma" panose="020B0604030504040204" pitchFamily="34" charset="0"/>
                <a:cs typeface="Tahoma" panose="020B0604030504040204" pitchFamily="34" charset="0"/>
              </a:rPr>
              <a:t>gelirlerinin</a:t>
            </a:r>
            <a:r>
              <a:rPr lang="en-US" sz="2200" dirty="0">
                <a:latin typeface="Tahoma" panose="020B0604030504040204" pitchFamily="34" charset="0"/>
                <a:ea typeface="Tahoma" panose="020B0604030504040204" pitchFamily="34" charset="0"/>
                <a:cs typeface="Tahoma" panose="020B0604030504040204" pitchFamily="34" charset="0"/>
              </a:rPr>
              <a:t> Seria A ve Bundesliga </a:t>
            </a:r>
            <a:r>
              <a:rPr lang="en-US" sz="2200" dirty="0" err="1">
                <a:latin typeface="Tahoma" panose="020B0604030504040204" pitchFamily="34" charset="0"/>
                <a:ea typeface="Tahoma" panose="020B0604030504040204" pitchFamily="34" charset="0"/>
                <a:cs typeface="Tahoma" panose="020B0604030504040204" pitchFamily="34" charset="0"/>
              </a:rPr>
              <a:t>Şampiyonlarının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kazancından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daha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fazla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olması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anlamına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geliyor</a:t>
            </a:r>
            <a:r>
              <a:rPr lang="en-US" sz="22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200" b="1" dirty="0">
                <a:latin typeface="Tahoma" panose="020B0604030504040204" pitchFamily="34" charset="0"/>
                <a:ea typeface="Tahoma" panose="020B0604030504040204" pitchFamily="34" charset="0"/>
                <a:cs typeface="Tahoma" panose="020B0604030504040204" pitchFamily="34" charset="0"/>
              </a:rPr>
              <a:t>PL 12,56 </a:t>
            </a:r>
            <a:r>
              <a:rPr lang="en-US" sz="2200" b="1" dirty="0" err="1">
                <a:latin typeface="Tahoma" panose="020B0604030504040204" pitchFamily="34" charset="0"/>
                <a:ea typeface="Tahoma" panose="020B0604030504040204" pitchFamily="34" charset="0"/>
                <a:cs typeface="Tahoma" panose="020B0604030504040204" pitchFamily="34" charset="0"/>
              </a:rPr>
              <a:t>milyar</a:t>
            </a:r>
            <a:r>
              <a:rPr lang="en-US" sz="2200" b="1" dirty="0">
                <a:latin typeface="Tahoma" panose="020B0604030504040204" pitchFamily="34" charset="0"/>
                <a:ea typeface="Tahoma" panose="020B0604030504040204" pitchFamily="34" charset="0"/>
                <a:cs typeface="Tahoma" panose="020B0604030504040204" pitchFamily="34" charset="0"/>
              </a:rPr>
              <a:t> € </a:t>
            </a:r>
            <a:r>
              <a:rPr lang="en-US" sz="2200" b="1" dirty="0" err="1">
                <a:latin typeface="Tahoma" panose="020B0604030504040204" pitchFamily="34" charset="0"/>
                <a:ea typeface="Tahoma" panose="020B0604030504040204" pitchFamily="34" charset="0"/>
                <a:cs typeface="Tahoma" panose="020B0604030504040204" pitchFamily="34" charset="0"/>
              </a:rPr>
              <a:t>piyasa</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değeriyle</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dünyanın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en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fazla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değer</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üreten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ligi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olurken</a:t>
            </a:r>
            <a:r>
              <a:rPr lang="en-US" sz="2200" dirty="0">
                <a:latin typeface="Tahoma" panose="020B0604030504040204" pitchFamily="34" charset="0"/>
                <a:ea typeface="Tahoma" panose="020B0604030504040204" pitchFamily="34" charset="0"/>
                <a:cs typeface="Tahoma" panose="020B0604030504040204" pitchFamily="34" charset="0"/>
              </a:rPr>
              <a:t>, 2. </a:t>
            </a:r>
            <a:r>
              <a:rPr lang="en-US" sz="2200" dirty="0" err="1">
                <a:latin typeface="Tahoma" panose="020B0604030504040204" pitchFamily="34" charset="0"/>
                <a:ea typeface="Tahoma" panose="020B0604030504040204" pitchFamily="34" charset="0"/>
                <a:cs typeface="Tahoma" panose="020B0604030504040204" pitchFamily="34" charset="0"/>
              </a:rPr>
              <a:t>sıradaki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La </a:t>
            </a:r>
            <a:r>
              <a:rPr lang="en-US" sz="2200" b="1" dirty="0" err="1">
                <a:latin typeface="Tahoma" panose="020B0604030504040204" pitchFamily="34" charset="0"/>
                <a:ea typeface="Tahoma" panose="020B0604030504040204" pitchFamily="34" charset="0"/>
                <a:cs typeface="Tahoma" panose="020B0604030504040204" pitchFamily="34" charset="0"/>
              </a:rPr>
              <a:t>Liga’nın</a:t>
            </a:r>
            <a:r>
              <a:rPr lang="en-US" sz="2200" b="1" dirty="0">
                <a:latin typeface="Tahoma" panose="020B0604030504040204" pitchFamily="34" charset="0"/>
                <a:ea typeface="Tahoma" panose="020B0604030504040204" pitchFamily="34" charset="0"/>
                <a:cs typeface="Tahoma" panose="020B0604030504040204" pitchFamily="34" charset="0"/>
              </a:rPr>
              <a:t> 2,3 kat </a:t>
            </a:r>
            <a:r>
              <a:rPr lang="en-US" sz="2200" b="1" dirty="0" err="1">
                <a:latin typeface="Tahoma" panose="020B0604030504040204" pitchFamily="34" charset="0"/>
                <a:ea typeface="Tahoma" panose="020B0604030504040204" pitchFamily="34" charset="0"/>
                <a:cs typeface="Tahoma" panose="020B0604030504040204" pitchFamily="34" charset="0"/>
              </a:rPr>
              <a:t>büyüklüğünde</a:t>
            </a:r>
            <a:r>
              <a:rPr lang="en-US" sz="2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672443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789DF-A2F3-2989-8A4F-F2536910B2DE}"/>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CA1AC0AA-9650-2DA8-5024-A27CA6320103}"/>
              </a:ext>
            </a:extLst>
          </p:cNvPr>
          <p:cNvSpPr/>
          <p:nvPr/>
        </p:nvSpPr>
        <p:spPr>
          <a:xfrm>
            <a:off x="0" y="6381328"/>
            <a:ext cx="9144000" cy="50405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275ED32E-46E6-2326-F76F-746B8A343A65}"/>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77DA6A98-9DBB-7A3C-2DB0-F264E5BC4B23}"/>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FB1CF010-C874-12E2-4087-9D47C552A377}"/>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LA LIGA</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01B2DCA3-F6D9-DCC0-C624-F70EB93A02A5}"/>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42</a:t>
            </a:fld>
            <a:endParaRPr lang="tr-TR" b="1" dirty="0">
              <a:solidFill>
                <a:srgbClr val="FFC000"/>
              </a:solidFill>
            </a:endParaRPr>
          </a:p>
        </p:txBody>
      </p:sp>
      <p:sp>
        <p:nvSpPr>
          <p:cNvPr id="10" name="1 Başlık">
            <a:extLst>
              <a:ext uri="{FF2B5EF4-FFF2-40B4-BE49-F238E27FC236}">
                <a16:creationId xmlns:a16="http://schemas.microsoft.com/office/drawing/2014/main" id="{0DF31F85-D8F1-196D-3AFA-4AD3155081A8}"/>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C756DDAE-35EB-5131-C4AA-7357E31B2723}"/>
              </a:ext>
            </a:extLst>
          </p:cNvPr>
          <p:cNvSpPr/>
          <p:nvPr/>
        </p:nvSpPr>
        <p:spPr>
          <a:xfrm>
            <a:off x="-180528" y="692696"/>
            <a:ext cx="9144000" cy="4308872"/>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La Liga (</a:t>
            </a:r>
            <a:r>
              <a:rPr lang="en-US" sz="2400" b="1" dirty="0" err="1">
                <a:latin typeface="Tahoma" panose="020B0604030504040204" pitchFamily="34" charset="0"/>
                <a:ea typeface="Tahoma" panose="020B0604030504040204" pitchFamily="34" charset="0"/>
                <a:cs typeface="Tahoma" panose="020B0604030504040204" pitchFamily="34" charset="0"/>
              </a:rPr>
              <a:t>İspanya</a:t>
            </a: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Yıllık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yaklaşık</a:t>
            </a:r>
            <a:r>
              <a:rPr lang="en-US" sz="2400" b="1" dirty="0">
                <a:latin typeface="Tahoma" panose="020B0604030504040204" pitchFamily="34" charset="0"/>
                <a:ea typeface="Tahoma" panose="020B0604030504040204" pitchFamily="34" charset="0"/>
                <a:cs typeface="Tahoma" panose="020B0604030504040204" pitchFamily="34" charset="0"/>
              </a:rPr>
              <a:t> 1,5 </a:t>
            </a:r>
            <a:r>
              <a:rPr lang="en-US" sz="2400" b="1" dirty="0" err="1">
                <a:latin typeface="Tahoma" panose="020B0604030504040204" pitchFamily="34" charset="0"/>
                <a:ea typeface="Tahoma" panose="020B0604030504040204" pitchFamily="34" charset="0"/>
                <a:cs typeface="Tahoma" panose="020B0604030504040204" pitchFamily="34" charset="0"/>
              </a:rPr>
              <a:t>milyar</a:t>
            </a:r>
            <a:r>
              <a:rPr lang="en-US" sz="2400" b="1" dirty="0">
                <a:latin typeface="Tahoma" panose="020B0604030504040204" pitchFamily="34" charset="0"/>
                <a:ea typeface="Tahoma" panose="020B0604030504040204" pitchFamily="34" charset="0"/>
                <a:cs typeface="Tahoma" panose="020B0604030504040204" pitchFamily="34" charset="0"/>
              </a:rPr>
              <a:t> € </a:t>
            </a:r>
            <a:r>
              <a:rPr lang="en-US" sz="2400" b="1" dirty="0" err="1">
                <a:latin typeface="Tahoma" panose="020B0604030504040204" pitchFamily="34" charset="0"/>
                <a:ea typeface="Tahoma" panose="020B0604030504040204" pitchFamily="34" charset="0"/>
                <a:cs typeface="Tahoma" panose="020B0604030504040204" pitchFamily="34" charset="0"/>
              </a:rPr>
              <a:t>yayın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hakkı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geliri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elde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eden</a:t>
            </a:r>
            <a:r>
              <a:rPr lang="en-US" sz="2400" b="1" dirty="0">
                <a:latin typeface="Tahoma" panose="020B0604030504040204" pitchFamily="34" charset="0"/>
                <a:ea typeface="Tahoma" panose="020B0604030504040204" pitchFamily="34" charset="0"/>
                <a:cs typeface="Tahoma" panose="020B0604030504040204" pitchFamily="34" charset="0"/>
              </a:rPr>
              <a:t> La Liga, 2032'ye </a:t>
            </a:r>
            <a:r>
              <a:rPr lang="en-US" sz="2400" b="1" dirty="0" err="1">
                <a:latin typeface="Tahoma" panose="020B0604030504040204" pitchFamily="34" charset="0"/>
                <a:ea typeface="Tahoma" panose="020B0604030504040204" pitchFamily="34" charset="0"/>
                <a:cs typeface="Tahoma" panose="020B0604030504040204" pitchFamily="34" charset="0"/>
              </a:rPr>
              <a:t>kadar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sürecek</a:t>
            </a:r>
            <a:r>
              <a:rPr lang="en-US" sz="2400" b="1" dirty="0">
                <a:latin typeface="Tahoma" panose="020B0604030504040204" pitchFamily="34" charset="0"/>
                <a:ea typeface="Tahoma" panose="020B0604030504040204" pitchFamily="34" charset="0"/>
                <a:cs typeface="Tahoma" panose="020B0604030504040204" pitchFamily="34" charset="0"/>
              </a:rPr>
              <a:t> 6,1 </a:t>
            </a:r>
            <a:r>
              <a:rPr lang="en-US" sz="2400" b="1" dirty="0" err="1">
                <a:latin typeface="Tahoma" panose="020B0604030504040204" pitchFamily="34" charset="0"/>
                <a:ea typeface="Tahoma" panose="020B0604030504040204" pitchFamily="34" charset="0"/>
                <a:cs typeface="Tahoma" panose="020B0604030504040204" pitchFamily="34" charset="0"/>
              </a:rPr>
              <a:t>milyar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luk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devasa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yerel</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anlaşma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yapmış</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durumda</a:t>
            </a: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Yurtdışı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yayın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hakları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ayrıca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pazarlanıyor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ve </a:t>
            </a:r>
            <a:r>
              <a:rPr lang="en-US" sz="2400" b="1" dirty="0" err="1">
                <a:latin typeface="Tahoma" panose="020B0604030504040204" pitchFamily="34" charset="0"/>
                <a:ea typeface="Tahoma" panose="020B0604030504040204" pitchFamily="34" charset="0"/>
                <a:cs typeface="Tahoma" panose="020B0604030504040204" pitchFamily="34" charset="0"/>
              </a:rPr>
              <a:t>sezon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başı</a:t>
            </a:r>
            <a:r>
              <a:rPr lang="en-US" sz="2400" b="1" dirty="0">
                <a:latin typeface="Tahoma" panose="020B0604030504040204" pitchFamily="34" charset="0"/>
                <a:ea typeface="Tahoma" panose="020B0604030504040204" pitchFamily="34" charset="0"/>
                <a:cs typeface="Tahoma" panose="020B0604030504040204" pitchFamily="34" charset="0"/>
              </a:rPr>
              <a:t> 300 </a:t>
            </a:r>
            <a:r>
              <a:rPr lang="en-US" sz="2400" b="1" dirty="0" err="1">
                <a:latin typeface="Tahoma" panose="020B0604030504040204" pitchFamily="34" charset="0"/>
                <a:ea typeface="Tahoma" panose="020B0604030504040204" pitchFamily="34" charset="0"/>
                <a:cs typeface="Tahoma" panose="020B0604030504040204" pitchFamily="34" charset="0"/>
              </a:rPr>
              <a:t>milyon</a:t>
            </a:r>
            <a:r>
              <a:rPr lang="en-US" sz="2400" b="1" dirty="0">
                <a:latin typeface="Tahoma" panose="020B0604030504040204" pitchFamily="34" charset="0"/>
                <a:ea typeface="Tahoma" panose="020B0604030504040204" pitchFamily="34" charset="0"/>
                <a:cs typeface="Tahoma" panose="020B0604030504040204" pitchFamily="34" charset="0"/>
              </a:rPr>
              <a:t> € </a:t>
            </a:r>
            <a:r>
              <a:rPr lang="en-US" sz="2400" dirty="0" err="1">
                <a:latin typeface="Tahoma" panose="020B0604030504040204" pitchFamily="34" charset="0"/>
                <a:ea typeface="Tahoma" panose="020B0604030504040204" pitchFamily="34" charset="0"/>
                <a:cs typeface="Tahoma" panose="020B0604030504040204" pitchFamily="34" charset="0"/>
              </a:rPr>
              <a:t>civarında</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Ancak </a:t>
            </a:r>
            <a:r>
              <a:rPr lang="en-US" sz="2400" dirty="0" err="1">
                <a:latin typeface="Tahoma" panose="020B0604030504040204" pitchFamily="34" charset="0"/>
                <a:ea typeface="Tahoma" panose="020B0604030504040204" pitchFamily="34" charset="0"/>
                <a:cs typeface="Tahoma" panose="020B0604030504040204" pitchFamily="34" charset="0"/>
              </a:rPr>
              <a:t>gelir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dağılımı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halen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dengesiz</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Real Madrid, FC Barcelona ve Atletico Madrid gibi </a:t>
            </a:r>
            <a:r>
              <a:rPr lang="en-US" sz="2400" b="1" dirty="0" err="1">
                <a:latin typeface="Tahoma" panose="020B0604030504040204" pitchFamily="34" charset="0"/>
                <a:ea typeface="Tahoma" panose="020B0604030504040204" pitchFamily="34" charset="0"/>
                <a:cs typeface="Tahoma" panose="020B0604030504040204" pitchFamily="34" charset="0"/>
              </a:rPr>
              <a:t>önde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gelen</a:t>
            </a:r>
            <a:r>
              <a:rPr lang="en-US" sz="2400" b="1" dirty="0">
                <a:latin typeface="Tahoma" panose="020B0604030504040204" pitchFamily="34" charset="0"/>
                <a:ea typeface="Tahoma" panose="020B0604030504040204" pitchFamily="34" charset="0"/>
                <a:cs typeface="Tahoma" panose="020B0604030504040204" pitchFamily="34" charset="0"/>
              </a:rPr>
              <a:t> Dünya </a:t>
            </a:r>
            <a:r>
              <a:rPr lang="en-US" sz="2400" b="1" dirty="0" err="1">
                <a:latin typeface="Tahoma" panose="020B0604030504040204" pitchFamily="34" charset="0"/>
                <a:ea typeface="Tahoma" panose="020B0604030504040204" pitchFamily="34" charset="0"/>
                <a:cs typeface="Tahoma" panose="020B0604030504040204" pitchFamily="34" charset="0"/>
              </a:rPr>
              <a:t>Kulüpleri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sezon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başına</a:t>
            </a:r>
            <a:r>
              <a:rPr lang="en-US" sz="2400" b="1" dirty="0">
                <a:latin typeface="Tahoma" panose="020B0604030504040204" pitchFamily="34" charset="0"/>
                <a:ea typeface="Tahoma" panose="020B0604030504040204" pitchFamily="34" charset="0"/>
                <a:cs typeface="Tahoma" panose="020B0604030504040204" pitchFamily="34" charset="0"/>
              </a:rPr>
              <a:t> 150 </a:t>
            </a:r>
            <a:r>
              <a:rPr lang="en-US" sz="2400" b="1" dirty="0" err="1">
                <a:latin typeface="Tahoma" panose="020B0604030504040204" pitchFamily="34" charset="0"/>
                <a:ea typeface="Tahoma" panose="020B0604030504040204" pitchFamily="34" charset="0"/>
                <a:cs typeface="Tahoma" panose="020B0604030504040204" pitchFamily="34" charset="0"/>
              </a:rPr>
              <a:t>mn</a:t>
            </a:r>
            <a:r>
              <a:rPr lang="en-US" sz="2400" b="1" dirty="0">
                <a:latin typeface="Tahoma" panose="020B0604030504040204" pitchFamily="34" charset="0"/>
                <a:ea typeface="Tahoma" panose="020B0604030504040204" pitchFamily="34" charset="0"/>
                <a:cs typeface="Tahoma" panose="020B0604030504040204" pitchFamily="34" charset="0"/>
              </a:rPr>
              <a:t> € </a:t>
            </a:r>
            <a:r>
              <a:rPr lang="en-US" sz="2400" b="1" dirty="0" err="1">
                <a:latin typeface="Tahoma" panose="020B0604030504040204" pitchFamily="34" charset="0"/>
                <a:ea typeface="Tahoma" panose="020B0604030504040204" pitchFamily="34" charset="0"/>
                <a:cs typeface="Tahoma" panose="020B0604030504040204" pitchFamily="34" charset="0"/>
              </a:rPr>
              <a:t>veya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daha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fazlasını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alırken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bu</a:t>
            </a:r>
            <a:r>
              <a:rPr lang="en-US" sz="2400" dirty="0">
                <a:latin typeface="Tahoma" panose="020B0604030504040204" pitchFamily="34" charset="0"/>
                <a:ea typeface="Tahoma" panose="020B0604030504040204" pitchFamily="34" charset="0"/>
                <a:cs typeface="Tahoma" panose="020B0604030504040204" pitchFamily="34" charset="0"/>
              </a:rPr>
              <a:t> durum lig </a:t>
            </a:r>
            <a:r>
              <a:rPr lang="en-US" sz="2400" dirty="0" err="1">
                <a:latin typeface="Tahoma" panose="020B0604030504040204" pitchFamily="34" charset="0"/>
                <a:ea typeface="Tahoma" panose="020B0604030504040204" pitchFamily="34" charset="0"/>
                <a:cs typeface="Tahoma" panose="020B0604030504040204" pitchFamily="34" charset="0"/>
              </a:rPr>
              <a:t>içinde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büyük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finansal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uçurum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yaratıyor</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690880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7F534-2BB9-2835-06B0-87D9E03D901A}"/>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770AD0CE-2348-7D7F-E9ED-39B6CB704933}"/>
              </a:ext>
            </a:extLst>
          </p:cNvPr>
          <p:cNvSpPr/>
          <p:nvPr/>
        </p:nvSpPr>
        <p:spPr>
          <a:xfrm>
            <a:off x="0" y="6381328"/>
            <a:ext cx="9144000" cy="50405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FBE632A3-747B-867B-D67E-8E55C2625453}"/>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783B74C0-234C-581C-A15A-F4FC5F968E4A}"/>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B893F4A1-08AA-4EBF-C24E-82B5D97232DE}"/>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BUNDESLIGA</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7BF50C1C-9D0A-52C8-A143-7B34947DC47F}"/>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43</a:t>
            </a:fld>
            <a:endParaRPr lang="tr-TR" b="1" dirty="0">
              <a:solidFill>
                <a:srgbClr val="FFC000"/>
              </a:solidFill>
            </a:endParaRPr>
          </a:p>
        </p:txBody>
      </p:sp>
      <p:sp>
        <p:nvSpPr>
          <p:cNvPr id="10" name="1 Başlık">
            <a:extLst>
              <a:ext uri="{FF2B5EF4-FFF2-40B4-BE49-F238E27FC236}">
                <a16:creationId xmlns:a16="http://schemas.microsoft.com/office/drawing/2014/main" id="{AF6A13E7-42CF-E03A-368C-0BDCFF7FC27C}"/>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51F40C5A-2FFC-44C8-E5A7-BA782CBA7943}"/>
              </a:ext>
            </a:extLst>
          </p:cNvPr>
          <p:cNvSpPr/>
          <p:nvPr/>
        </p:nvSpPr>
        <p:spPr>
          <a:xfrm>
            <a:off x="-180528" y="627940"/>
            <a:ext cx="9144000" cy="3200876"/>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Bundesliga (</a:t>
            </a:r>
            <a:r>
              <a:rPr lang="en-US" sz="2400" b="1" dirty="0" err="1">
                <a:latin typeface="Tahoma" panose="020B0604030504040204" pitchFamily="34" charset="0"/>
                <a:ea typeface="Tahoma" panose="020B0604030504040204" pitchFamily="34" charset="0"/>
                <a:cs typeface="Tahoma" panose="020B0604030504040204" pitchFamily="34" charset="0"/>
              </a:rPr>
              <a:t>Almanya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2025–2029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sezonları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için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başı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1,12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milyar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luk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yayın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hakkı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anlaşması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yaptı</a:t>
            </a:r>
            <a:r>
              <a:rPr lang="en-US" sz="2400" b="1"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İç</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pazarı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oldukça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istikrarlı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olsa</a:t>
            </a:r>
            <a:r>
              <a:rPr lang="en-US" sz="2400" dirty="0">
                <a:latin typeface="Tahoma" panose="020B0604030504040204" pitchFamily="34" charset="0"/>
                <a:ea typeface="Tahoma" panose="020B0604030504040204" pitchFamily="34" charset="0"/>
                <a:cs typeface="Tahoma" panose="020B0604030504040204" pitchFamily="34" charset="0"/>
              </a:rPr>
              <a:t> da </a:t>
            </a:r>
            <a:r>
              <a:rPr lang="en-US" sz="2400" dirty="0" err="1">
                <a:latin typeface="Tahoma" panose="020B0604030504040204" pitchFamily="34" charset="0"/>
                <a:ea typeface="Tahoma" panose="020B0604030504040204" pitchFamily="34" charset="0"/>
                <a:cs typeface="Tahoma" panose="020B0604030504040204" pitchFamily="34" charset="0"/>
              </a:rPr>
              <a:t>uluslararası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hakları</a:t>
            </a:r>
            <a:r>
              <a:rPr lang="en-US" sz="2400" dirty="0">
                <a:latin typeface="Tahoma" panose="020B0604030504040204" pitchFamily="34" charset="0"/>
                <a:ea typeface="Tahoma" panose="020B0604030504040204" pitchFamily="34" charset="0"/>
                <a:cs typeface="Tahoma" panose="020B0604030504040204" pitchFamily="34" charset="0"/>
              </a:rPr>
              <a:t> o </a:t>
            </a:r>
            <a:r>
              <a:rPr lang="en-US" sz="2400" dirty="0" err="1">
                <a:latin typeface="Tahoma" panose="020B0604030504040204" pitchFamily="34" charset="0"/>
                <a:ea typeface="Tahoma" panose="020B0604030504040204" pitchFamily="34" charset="0"/>
                <a:cs typeface="Tahoma" panose="020B0604030504040204" pitchFamily="34" charset="0"/>
              </a:rPr>
              <a:t>kadar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güçlü</a:t>
            </a:r>
            <a:r>
              <a:rPr lang="en-US" sz="2400" dirty="0">
                <a:latin typeface="Tahoma" panose="020B0604030504040204" pitchFamily="34" charset="0"/>
                <a:ea typeface="Tahoma" panose="020B0604030504040204" pitchFamily="34" charset="0"/>
                <a:cs typeface="Tahoma" panose="020B0604030504040204" pitchFamily="34" charset="0"/>
              </a:rPr>
              <a:t> değil. </a:t>
            </a:r>
          </a:p>
          <a:p>
            <a:pPr marL="628650" lvl="1" indent="-449263" algn="just">
              <a:spcBef>
                <a:spcPts val="6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Lig, </a:t>
            </a:r>
            <a:r>
              <a:rPr lang="en-US" sz="2400" b="1" dirty="0" err="1">
                <a:latin typeface="Tahoma" panose="020B0604030504040204" pitchFamily="34" charset="0"/>
                <a:ea typeface="Tahoma" panose="020B0604030504040204" pitchFamily="34" charset="0"/>
                <a:cs typeface="Tahoma" panose="020B0604030504040204" pitchFamily="34" charset="0"/>
              </a:rPr>
              <a:t>marka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değerinden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ziyade</a:t>
            </a:r>
            <a:r>
              <a:rPr lang="en-US" sz="2400" b="1" dirty="0">
                <a:latin typeface="Tahoma" panose="020B0604030504040204" pitchFamily="34" charset="0"/>
                <a:ea typeface="Tahoma" panose="020B0604030504040204" pitchFamily="34" charset="0"/>
                <a:cs typeface="Tahoma" panose="020B0604030504040204" pitchFamily="34" charset="0"/>
              </a:rPr>
              <a:t> sportif </a:t>
            </a:r>
            <a:r>
              <a:rPr lang="en-US" sz="2400" b="1" dirty="0" err="1">
                <a:latin typeface="Tahoma" panose="020B0604030504040204" pitchFamily="34" charset="0"/>
                <a:ea typeface="Tahoma" panose="020B0604030504040204" pitchFamily="34" charset="0"/>
                <a:cs typeface="Tahoma" panose="020B0604030504040204" pitchFamily="34" charset="0"/>
              </a:rPr>
              <a:t>performans</a:t>
            </a:r>
            <a:r>
              <a:rPr lang="en-US" sz="2400" b="1" dirty="0">
                <a:latin typeface="Tahoma" panose="020B0604030504040204" pitchFamily="34" charset="0"/>
                <a:ea typeface="Tahoma" panose="020B0604030504040204" pitchFamily="34" charset="0"/>
                <a:cs typeface="Tahoma" panose="020B0604030504040204" pitchFamily="34" charset="0"/>
              </a:rPr>
              <a:t> ve </a:t>
            </a:r>
            <a:r>
              <a:rPr lang="en-US" sz="2400" b="1" dirty="0" err="1">
                <a:latin typeface="Tahoma" panose="020B0604030504040204" pitchFamily="34" charset="0"/>
                <a:ea typeface="Tahoma" panose="020B0604030504040204" pitchFamily="34" charset="0"/>
                <a:cs typeface="Tahoma" panose="020B0604030504040204" pitchFamily="34" charset="0"/>
              </a:rPr>
              <a:t>genç</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oyuncu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gelişimine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ağırlık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veren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eşit</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dağıtım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modelini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tercih</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ediyor</a:t>
            </a:r>
            <a:r>
              <a:rPr lang="en-US" sz="24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044057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005DD-92F0-89FC-F69F-1FE68B6F9C8A}"/>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DBD1BC50-524F-8499-9714-CE66467D652B}"/>
              </a:ext>
            </a:extLst>
          </p:cNvPr>
          <p:cNvSpPr/>
          <p:nvPr/>
        </p:nvSpPr>
        <p:spPr>
          <a:xfrm>
            <a:off x="0" y="6237312"/>
            <a:ext cx="9144000" cy="648072"/>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02EB875F-90D3-F2D7-4E18-3C58CB880199}"/>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0D890C03-778B-59F7-B529-C30CA6D248CE}"/>
              </a:ext>
            </a:extLst>
          </p:cNvPr>
          <p:cNvPicPr>
            <a:picLocks noChangeAspect="1"/>
          </p:cNvPicPr>
          <p:nvPr/>
        </p:nvPicPr>
        <p:blipFill>
          <a:blip r:embed="rId2" cstate="print"/>
          <a:stretch>
            <a:fillRect/>
          </a:stretch>
        </p:blipFill>
        <p:spPr>
          <a:xfrm>
            <a:off x="98598" y="6381328"/>
            <a:ext cx="296938" cy="369626"/>
          </a:xfrm>
          <a:prstGeom prst="rect">
            <a:avLst/>
          </a:prstGeom>
        </p:spPr>
      </p:pic>
      <p:sp>
        <p:nvSpPr>
          <p:cNvPr id="15" name="Content Placeholder 14">
            <a:extLst>
              <a:ext uri="{FF2B5EF4-FFF2-40B4-BE49-F238E27FC236}">
                <a16:creationId xmlns:a16="http://schemas.microsoft.com/office/drawing/2014/main" id="{2A4E0CC7-36FB-7E75-F430-F6B57851CB65}"/>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SERIE A</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4055D32C-097E-882C-6A4D-23ABEDB37763}"/>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44</a:t>
            </a:fld>
            <a:endParaRPr lang="tr-TR" b="1" dirty="0">
              <a:solidFill>
                <a:srgbClr val="FFC000"/>
              </a:solidFill>
            </a:endParaRPr>
          </a:p>
        </p:txBody>
      </p:sp>
      <p:sp>
        <p:nvSpPr>
          <p:cNvPr id="10" name="1 Başlık">
            <a:extLst>
              <a:ext uri="{FF2B5EF4-FFF2-40B4-BE49-F238E27FC236}">
                <a16:creationId xmlns:a16="http://schemas.microsoft.com/office/drawing/2014/main" id="{EBC58F83-D053-8888-F8E6-435F13E87F1B}"/>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75692792-6F66-76CB-ED15-122ED7DB4C05}"/>
              </a:ext>
            </a:extLst>
          </p:cNvPr>
          <p:cNvSpPr/>
          <p:nvPr/>
        </p:nvSpPr>
        <p:spPr>
          <a:xfrm>
            <a:off x="-180528" y="679336"/>
            <a:ext cx="9144000" cy="3570208"/>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Serie A (</a:t>
            </a:r>
            <a:r>
              <a:rPr lang="en-US" sz="2400" b="1" dirty="0" err="1">
                <a:latin typeface="Tahoma" panose="020B0604030504040204" pitchFamily="34" charset="0"/>
                <a:ea typeface="Tahoma" panose="020B0604030504040204" pitchFamily="34" charset="0"/>
                <a:cs typeface="Tahoma" panose="020B0604030504040204" pitchFamily="34" charset="0"/>
              </a:rPr>
              <a:t>İtalya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başı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900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İtalya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içinden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600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su</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ise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yurt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dışından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olmak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üzere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başına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toplam</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1,5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milyar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yayın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hakkı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geliri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elde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ediyor</a:t>
            </a:r>
            <a:r>
              <a:rPr lang="en-US" sz="24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Serie A </a:t>
            </a:r>
            <a:r>
              <a:rPr lang="en-US" sz="2400" dirty="0" err="1">
                <a:latin typeface="Tahoma" panose="020B0604030504040204" pitchFamily="34" charset="0"/>
                <a:ea typeface="Tahoma" panose="020B0604030504040204" pitchFamily="34" charset="0"/>
                <a:cs typeface="Tahoma" panose="020B0604030504040204" pitchFamily="34" charset="0"/>
              </a:rPr>
              <a:t>futbolu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şu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anda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kendisini</a:t>
            </a:r>
            <a:r>
              <a:rPr lang="en-US" sz="2400" dirty="0">
                <a:latin typeface="Tahoma" panose="020B0604030504040204" pitchFamily="34" charset="0"/>
                <a:ea typeface="Tahoma" panose="020B0604030504040204" pitchFamily="34" charset="0"/>
                <a:cs typeface="Tahoma" panose="020B0604030504040204" pitchFamily="34" charset="0"/>
              </a:rPr>
              <a:t> yurt </a:t>
            </a:r>
            <a:r>
              <a:rPr lang="en-US" sz="2400" dirty="0" err="1">
                <a:latin typeface="Tahoma" panose="020B0604030504040204" pitchFamily="34" charset="0"/>
                <a:ea typeface="Tahoma" panose="020B0604030504040204" pitchFamily="34" charset="0"/>
                <a:cs typeface="Tahoma" panose="020B0604030504040204" pitchFamily="34" charset="0"/>
              </a:rPr>
              <a:t>dışındaki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taraftarlar</a:t>
            </a:r>
            <a:r>
              <a:rPr lang="en-US" sz="2400" dirty="0">
                <a:latin typeface="Tahoma" panose="020B0604030504040204" pitchFamily="34" charset="0"/>
                <a:ea typeface="Tahoma" panose="020B0604030504040204" pitchFamily="34" charset="0"/>
                <a:cs typeface="Tahoma" panose="020B0604030504040204" pitchFamily="34" charset="0"/>
              </a:rPr>
              <a:t> için </a:t>
            </a:r>
            <a:r>
              <a:rPr lang="en-US" sz="2400" dirty="0" err="1">
                <a:latin typeface="Tahoma" panose="020B0604030504040204" pitchFamily="34" charset="0"/>
                <a:ea typeface="Tahoma" panose="020B0604030504040204" pitchFamily="34" charset="0"/>
                <a:cs typeface="Tahoma" panose="020B0604030504040204" pitchFamily="34" charset="0"/>
              </a:rPr>
              <a:t>daha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cazip</a:t>
            </a:r>
            <a:r>
              <a:rPr lang="en-US" sz="2400" dirty="0">
                <a:latin typeface="Tahoma" panose="020B0604030504040204" pitchFamily="34" charset="0"/>
                <a:ea typeface="Tahoma" panose="020B0604030504040204" pitchFamily="34" charset="0"/>
                <a:cs typeface="Tahoma" panose="020B0604030504040204" pitchFamily="34" charset="0"/>
              </a:rPr>
              <a:t> hale </a:t>
            </a:r>
            <a:r>
              <a:rPr lang="en-US" sz="2400" dirty="0" err="1">
                <a:latin typeface="Tahoma" panose="020B0604030504040204" pitchFamily="34" charset="0"/>
                <a:ea typeface="Tahoma" panose="020B0604030504040204" pitchFamily="34" charset="0"/>
                <a:cs typeface="Tahoma" panose="020B0604030504040204" pitchFamily="34" charset="0"/>
              </a:rPr>
              <a:t>getirmenin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yollarını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arıyor</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Lig </a:t>
            </a:r>
            <a:r>
              <a:rPr lang="en-US" sz="2400" dirty="0" err="1">
                <a:latin typeface="Tahoma" panose="020B0604030504040204" pitchFamily="34" charset="0"/>
                <a:ea typeface="Tahoma" panose="020B0604030504040204" pitchFamily="34" charset="0"/>
                <a:cs typeface="Tahoma" panose="020B0604030504040204" pitchFamily="34" charset="0"/>
              </a:rPr>
              <a:t>yönetimi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yayın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sistemini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güncellemek</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hızlı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nakit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akışı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sağlamak</a:t>
            </a:r>
            <a:r>
              <a:rPr lang="en-US" sz="2400" dirty="0">
                <a:latin typeface="Tahoma" panose="020B0604030504040204" pitchFamily="34" charset="0"/>
                <a:ea typeface="Tahoma" panose="020B0604030504040204" pitchFamily="34" charset="0"/>
                <a:cs typeface="Tahoma" panose="020B0604030504040204" pitchFamily="34" charset="0"/>
              </a:rPr>
              <a:t> için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medya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haklarının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kısmını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özel</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sermaye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fonlarına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satmayı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gündemine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almış</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durumda</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432759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4AE2B-EA0B-500E-6166-EC04FA8A576E}"/>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63BBD798-8DAB-91A4-6AFE-8DAB431C0206}"/>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AD238581-9B98-7957-2D68-705836E73E19}"/>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15F8A7A8-FCD2-8DA7-694E-FB536187A8FD}"/>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0D494627-A0B4-2F21-222B-C4ABBB7F02FE}"/>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LIGUE 1</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EAD9F07C-AC10-331C-3DDD-0E2559FB6801}"/>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45</a:t>
            </a:fld>
            <a:endParaRPr lang="tr-TR" b="1" dirty="0">
              <a:solidFill>
                <a:srgbClr val="FFC000"/>
              </a:solidFill>
            </a:endParaRPr>
          </a:p>
        </p:txBody>
      </p:sp>
      <p:sp>
        <p:nvSpPr>
          <p:cNvPr id="10" name="1 Başlık">
            <a:extLst>
              <a:ext uri="{FF2B5EF4-FFF2-40B4-BE49-F238E27FC236}">
                <a16:creationId xmlns:a16="http://schemas.microsoft.com/office/drawing/2014/main" id="{661BF8C2-82EE-AB1B-CDF2-E34A09F6847E}"/>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B9BA2920-9780-43A8-E18F-443845660CDB}"/>
              </a:ext>
            </a:extLst>
          </p:cNvPr>
          <p:cNvSpPr/>
          <p:nvPr/>
        </p:nvSpPr>
        <p:spPr>
          <a:xfrm>
            <a:off x="-180528" y="632877"/>
            <a:ext cx="9144000" cy="5416868"/>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Ligue 1 (Fransa): </a:t>
            </a:r>
            <a:r>
              <a:rPr lang="en-US" sz="2400" dirty="0" err="1">
                <a:latin typeface="Tahoma" panose="020B0604030504040204" pitchFamily="34" charset="0"/>
                <a:ea typeface="Tahoma" panose="020B0604030504040204" pitchFamily="34" charset="0"/>
                <a:cs typeface="Tahoma" panose="020B0604030504040204" pitchFamily="34" charset="0"/>
              </a:rPr>
              <a:t>Fransız</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futbolunun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yayın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hakları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şu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anda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büyük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krizle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karşı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karşıya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Fransız</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Futbol</a:t>
            </a:r>
            <a:r>
              <a:rPr lang="en-US" sz="2400" dirty="0">
                <a:latin typeface="Tahoma" panose="020B0604030504040204" pitchFamily="34" charset="0"/>
                <a:ea typeface="Tahoma" panose="020B0604030504040204" pitchFamily="34" charset="0"/>
                <a:cs typeface="Tahoma" panose="020B0604030504040204" pitchFamily="34" charset="0"/>
              </a:rPr>
              <a:t> Ligi, 2024–2029 </a:t>
            </a:r>
            <a:r>
              <a:rPr lang="en-US" sz="2400" dirty="0" err="1">
                <a:latin typeface="Tahoma" panose="020B0604030504040204" pitchFamily="34" charset="0"/>
                <a:ea typeface="Tahoma" panose="020B0604030504040204" pitchFamily="34" charset="0"/>
                <a:cs typeface="Tahoma" panose="020B0604030504040204" pitchFamily="34" charset="0"/>
              </a:rPr>
              <a:t>döngüsü</a:t>
            </a:r>
            <a:r>
              <a:rPr lang="en-US" sz="2400" dirty="0">
                <a:latin typeface="Tahoma" panose="020B0604030504040204" pitchFamily="34" charset="0"/>
                <a:ea typeface="Tahoma" panose="020B0604030504040204" pitchFamily="34" charset="0"/>
                <a:cs typeface="Tahoma" panose="020B0604030504040204" pitchFamily="34" charset="0"/>
              </a:rPr>
              <a:t> için 1 </a:t>
            </a:r>
            <a:r>
              <a:rPr lang="en-US" sz="2400" dirty="0" err="1">
                <a:latin typeface="Tahoma" panose="020B0604030504040204" pitchFamily="34" charset="0"/>
                <a:ea typeface="Tahoma" panose="020B0604030504040204" pitchFamily="34" charset="0"/>
                <a:cs typeface="Tahoma" panose="020B0604030504040204" pitchFamily="34" charset="0"/>
              </a:rPr>
              <a:t>milyar</a:t>
            </a:r>
            <a:r>
              <a:rPr lang="en-US" sz="2400" dirty="0">
                <a:latin typeface="Tahoma" panose="020B0604030504040204" pitchFamily="34" charset="0"/>
                <a:ea typeface="Tahoma" panose="020B0604030504040204" pitchFamily="34" charset="0"/>
                <a:cs typeface="Tahoma" panose="020B0604030504040204" pitchFamily="34" charset="0"/>
              </a:rPr>
              <a:t> € </a:t>
            </a:r>
            <a:r>
              <a:rPr lang="en-US" sz="2400" dirty="0" err="1">
                <a:latin typeface="Tahoma" panose="020B0604030504040204" pitchFamily="34" charset="0"/>
                <a:ea typeface="Tahoma" panose="020B0604030504040204" pitchFamily="34" charset="0"/>
                <a:cs typeface="Tahoma" panose="020B0604030504040204" pitchFamily="34" charset="0"/>
              </a:rPr>
              <a:t>bir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paket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satmak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istedi</a:t>
            </a:r>
            <a:r>
              <a:rPr lang="en-US" sz="2400" dirty="0">
                <a:latin typeface="Tahoma" panose="020B0604030504040204" pitchFamily="34" charset="0"/>
                <a:ea typeface="Tahoma" panose="020B0604030504040204" pitchFamily="34" charset="0"/>
                <a:cs typeface="Tahoma" panose="020B0604030504040204" pitchFamily="34" charset="0"/>
              </a:rPr>
              <a:t> ancak </a:t>
            </a:r>
            <a:r>
              <a:rPr lang="en-US" sz="2400" dirty="0" err="1">
                <a:latin typeface="Tahoma" panose="020B0604030504040204" pitchFamily="34" charset="0"/>
                <a:ea typeface="Tahoma" panose="020B0604030504040204" pitchFamily="34" charset="0"/>
                <a:cs typeface="Tahoma" panose="020B0604030504040204" pitchFamily="34" charset="0"/>
              </a:rPr>
              <a:t>Mediapro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ile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yapılan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anlaşmanın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gerçekleşmemesi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sonrasında</a:t>
            </a:r>
            <a:r>
              <a:rPr lang="en-US" sz="2400" dirty="0">
                <a:latin typeface="Tahoma" panose="020B0604030504040204" pitchFamily="34" charset="0"/>
                <a:ea typeface="Tahoma" panose="020B0604030504040204" pitchFamily="34" charset="0"/>
                <a:cs typeface="Tahoma" panose="020B0604030504040204" pitchFamily="34" charset="0"/>
              </a:rPr>
              <a:t> yeni </a:t>
            </a:r>
            <a:r>
              <a:rPr lang="en-US" sz="2400" dirty="0" err="1">
                <a:latin typeface="Tahoma" panose="020B0604030504040204" pitchFamily="34" charset="0"/>
                <a:ea typeface="Tahoma" panose="020B0604030504040204" pitchFamily="34" charset="0"/>
                <a:cs typeface="Tahoma" panose="020B0604030504040204" pitchFamily="34" charset="0"/>
              </a:rPr>
              <a:t>yayıncı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bulmakta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zorlandı</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Ligue 1,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başına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500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luk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çok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daha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küçük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yerel</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paket</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ve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uluslararası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haklar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için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yaklaşık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160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karşılığında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anlaşma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yaptı</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Fransa </a:t>
            </a:r>
            <a:r>
              <a:rPr lang="en-US" sz="2400" dirty="0" err="1">
                <a:latin typeface="Tahoma" panose="020B0604030504040204" pitchFamily="34" charset="0"/>
                <a:ea typeface="Tahoma" panose="020B0604030504040204" pitchFamily="34" charset="0"/>
                <a:cs typeface="Tahoma" panose="020B0604030504040204" pitchFamily="34" charset="0"/>
              </a:rPr>
              <a:t>genelindeki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Kulüpler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finansal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öngörülerinde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büyük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düşüşler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yaşıyor</a:t>
            </a:r>
            <a:r>
              <a:rPr lang="en-US" sz="2400" dirty="0">
                <a:latin typeface="Tahoma" panose="020B0604030504040204" pitchFamily="34" charset="0"/>
                <a:ea typeface="Tahoma" panose="020B0604030504040204" pitchFamily="34" charset="0"/>
                <a:cs typeface="Tahoma" panose="020B0604030504040204" pitchFamily="34" charset="0"/>
              </a:rPr>
              <a:t>. Bu </a:t>
            </a:r>
            <a:r>
              <a:rPr lang="en-US" sz="2400" dirty="0" err="1">
                <a:latin typeface="Tahoma" panose="020B0604030504040204" pitchFamily="34" charset="0"/>
                <a:ea typeface="Tahoma" panose="020B0604030504040204" pitchFamily="34" charset="0"/>
                <a:cs typeface="Tahoma" panose="020B0604030504040204" pitchFamily="34" charset="0"/>
              </a:rPr>
              <a:t>durumdan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etkilenmeyen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tek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takım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özellikle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çok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yüksek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ticari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gelirleri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sayesinde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yerel</a:t>
            </a:r>
            <a:r>
              <a:rPr lang="en-US" sz="2400" dirty="0">
                <a:latin typeface="Tahoma" panose="020B0604030504040204" pitchFamily="34" charset="0"/>
                <a:ea typeface="Tahoma" panose="020B0604030504040204" pitchFamily="34" charset="0"/>
                <a:cs typeface="Tahoma" panose="020B0604030504040204" pitchFamily="34" charset="0"/>
              </a:rPr>
              <a:t> TV </a:t>
            </a:r>
            <a:r>
              <a:rPr lang="en-US" sz="2400" dirty="0" err="1">
                <a:latin typeface="Tahoma" panose="020B0604030504040204" pitchFamily="34" charset="0"/>
                <a:ea typeface="Tahoma" panose="020B0604030504040204" pitchFamily="34" charset="0"/>
                <a:cs typeface="Tahoma" panose="020B0604030504040204" pitchFamily="34" charset="0"/>
              </a:rPr>
              <a:t>pazarındaki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değişimlerden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korunan</a:t>
            </a:r>
            <a:r>
              <a:rPr lang="en-US" sz="2400" dirty="0">
                <a:latin typeface="Tahoma" panose="020B0604030504040204" pitchFamily="34" charset="0"/>
                <a:ea typeface="Tahoma" panose="020B0604030504040204" pitchFamily="34" charset="0"/>
                <a:cs typeface="Tahoma" panose="020B0604030504040204" pitchFamily="34" charset="0"/>
              </a:rPr>
              <a:t> ve Katar </a:t>
            </a:r>
            <a:r>
              <a:rPr lang="en-US" sz="2400" dirty="0" err="1">
                <a:latin typeface="Tahoma" panose="020B0604030504040204" pitchFamily="34" charset="0"/>
                <a:ea typeface="Tahoma" panose="020B0604030504040204" pitchFamily="34" charset="0"/>
                <a:cs typeface="Tahoma" panose="020B0604030504040204" pitchFamily="34" charset="0"/>
              </a:rPr>
              <a:t>Devletine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bağlı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olan</a:t>
            </a:r>
            <a:r>
              <a:rPr lang="en-US" sz="2400" dirty="0">
                <a:latin typeface="Tahoma" panose="020B0604030504040204" pitchFamily="34" charset="0"/>
                <a:ea typeface="Tahoma" panose="020B0604030504040204" pitchFamily="34" charset="0"/>
                <a:cs typeface="Tahoma" panose="020B0604030504040204" pitchFamily="34" charset="0"/>
              </a:rPr>
              <a:t> Qatar Sports Investments (QSI)’</a:t>
            </a:r>
            <a:r>
              <a:rPr lang="en-US" sz="2400" dirty="0" err="1">
                <a:latin typeface="Tahoma" panose="020B0604030504040204" pitchFamily="34" charset="0"/>
                <a:ea typeface="Tahoma" panose="020B0604030504040204" pitchFamily="34" charset="0"/>
                <a:cs typeface="Tahoma" panose="020B0604030504040204" pitchFamily="34" charset="0"/>
              </a:rPr>
              <a:t>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sahipliğinde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bulunan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Paris Saint-Germain (PSG).</a:t>
            </a:r>
          </a:p>
        </p:txBody>
      </p:sp>
    </p:spTree>
    <p:extLst>
      <p:ext uri="{BB962C8B-B14F-4D97-AF65-F5344CB8AC3E}">
        <p14:creationId xmlns:p14="http://schemas.microsoft.com/office/powerpoint/2010/main" val="3529268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1216-A41B-335E-AE11-FA795729B746}"/>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2AA34F9E-18E8-AF1C-0997-BFB7E8EAD2D2}"/>
              </a:ext>
            </a:extLst>
          </p:cNvPr>
          <p:cNvSpPr/>
          <p:nvPr/>
        </p:nvSpPr>
        <p:spPr>
          <a:xfrm>
            <a:off x="0" y="6669360"/>
            <a:ext cx="9144000" cy="14401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7FA4EB65-6A89-3450-65A2-7DA2ECA903D5}"/>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AE94BFD1-FB3C-301C-A6BF-82A7663D9483}"/>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AB73D82D-9555-B13E-F4C2-D845F0BF0CEB}"/>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PRIMEIRA LIGA</a:t>
            </a:r>
          </a:p>
        </p:txBody>
      </p:sp>
      <p:sp>
        <p:nvSpPr>
          <p:cNvPr id="9" name="3 Slayt Numarası Yer Tutucusu">
            <a:extLst>
              <a:ext uri="{FF2B5EF4-FFF2-40B4-BE49-F238E27FC236}">
                <a16:creationId xmlns:a16="http://schemas.microsoft.com/office/drawing/2014/main" id="{684D76D0-3891-BD17-5AF0-25A6D9BBB610}"/>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46</a:t>
            </a:fld>
            <a:endParaRPr lang="tr-TR" b="1" dirty="0">
              <a:solidFill>
                <a:srgbClr val="FFC000"/>
              </a:solidFill>
            </a:endParaRPr>
          </a:p>
        </p:txBody>
      </p:sp>
      <p:sp>
        <p:nvSpPr>
          <p:cNvPr id="10" name="1 Başlık">
            <a:extLst>
              <a:ext uri="{FF2B5EF4-FFF2-40B4-BE49-F238E27FC236}">
                <a16:creationId xmlns:a16="http://schemas.microsoft.com/office/drawing/2014/main" id="{96747F6A-B065-9B98-7CB2-79B736E9D145}"/>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A8B12FEC-364A-F7A8-7744-752A78CDA580}"/>
              </a:ext>
            </a:extLst>
          </p:cNvPr>
          <p:cNvSpPr/>
          <p:nvPr/>
        </p:nvSpPr>
        <p:spPr>
          <a:xfrm>
            <a:off x="-180528" y="503956"/>
            <a:ext cx="9144000" cy="6309420"/>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b="1" dirty="0" err="1">
                <a:latin typeface="Tahoma" panose="020B0604030504040204" pitchFamily="34" charset="0"/>
                <a:ea typeface="Tahoma" panose="020B0604030504040204" pitchFamily="34" charset="0"/>
                <a:cs typeface="Tahoma" panose="020B0604030504040204" pitchFamily="34" charset="0"/>
              </a:rPr>
              <a:t>Primeira</a:t>
            </a:r>
            <a:r>
              <a:rPr lang="en-US" sz="2400" b="1" dirty="0">
                <a:latin typeface="Tahoma" panose="020B0604030504040204" pitchFamily="34" charset="0"/>
                <a:ea typeface="Tahoma" panose="020B0604030504040204" pitchFamily="34" charset="0"/>
                <a:cs typeface="Tahoma" panose="020B0604030504040204" pitchFamily="34" charset="0"/>
              </a:rPr>
              <a:t> Liga (</a:t>
            </a:r>
            <a:r>
              <a:rPr lang="en-US" sz="2400" b="1" dirty="0" err="1">
                <a:latin typeface="Tahoma" panose="020B0604030504040204" pitchFamily="34" charset="0"/>
                <a:ea typeface="Tahoma" panose="020B0604030504040204" pitchFamily="34" charset="0"/>
                <a:cs typeface="Tahoma" panose="020B0604030504040204" pitchFamily="34" charset="0"/>
              </a:rPr>
              <a:t>Portekiz</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Ülkenin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nüfusu</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yaklaşık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10,6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kişi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olup</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GSYİH’sı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Avrupa'nın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devlerine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göre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oldukça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düşük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olmasına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rağmen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Primeira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Liga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Avrupa’da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güçlü</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lig olarak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konumlanmış</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durumda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Portekiz</a:t>
            </a:r>
            <a:r>
              <a:rPr lang="en-US" sz="2400" dirty="0">
                <a:latin typeface="Tahoma" panose="020B0604030504040204" pitchFamily="34" charset="0"/>
                <a:ea typeface="Tahoma" panose="020B0604030504040204" pitchFamily="34" charset="0"/>
                <a:cs typeface="Tahoma" panose="020B0604030504040204" pitchFamily="34" charset="0"/>
              </a:rPr>
              <a:t> Ligi, 2028-29 sezonunda </a:t>
            </a:r>
            <a:r>
              <a:rPr lang="en-US" sz="2400" dirty="0" err="1">
                <a:latin typeface="Tahoma" panose="020B0604030504040204" pitchFamily="34" charset="0"/>
                <a:ea typeface="Tahoma" panose="020B0604030504040204" pitchFamily="34" charset="0"/>
                <a:cs typeface="Tahoma" panose="020B0604030504040204" pitchFamily="34" charset="0"/>
              </a:rPr>
              <a:t>bir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merkezileşmeye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hazırlanırken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halihazırda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geçiş</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döneminde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bulunuyor</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1200"/>
              </a:spcBef>
              <a:buSzPct val="150000"/>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Diğer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önde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gelen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Avrupa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Liglerinin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aksine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Portekiz</a:t>
            </a:r>
            <a:r>
              <a:rPr lang="en-US" sz="24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Kulüpleri</a:t>
            </a:r>
            <a:r>
              <a:rPr lang="en-US" sz="24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yurtiçi</a:t>
            </a:r>
            <a:r>
              <a:rPr lang="en-US" sz="24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yayın</a:t>
            </a:r>
            <a:r>
              <a:rPr lang="en-US" sz="24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haklarını</a:t>
            </a:r>
            <a:r>
              <a:rPr lang="en-US" sz="24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bireysel</a:t>
            </a:r>
            <a:r>
              <a:rPr lang="en-US" sz="2400" b="1" u="sng" dirty="0">
                <a:solidFill>
                  <a:srgbClr val="A50021"/>
                </a:solidFill>
                <a:latin typeface="Tahoma" panose="020B0604030504040204" pitchFamily="34" charset="0"/>
                <a:ea typeface="Tahoma" panose="020B0604030504040204" pitchFamily="34" charset="0"/>
                <a:cs typeface="Tahoma" panose="020B0604030504040204" pitchFamily="34" charset="0"/>
              </a:rPr>
              <a:t> olarak </a:t>
            </a:r>
            <a:r>
              <a:rPr lang="en-US" sz="24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satıyorlar</a:t>
            </a:r>
            <a:r>
              <a:rPr lang="en-US" sz="2400" b="1" u="sng" dirty="0">
                <a:solidFill>
                  <a:srgbClr val="A50021"/>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2026 </a:t>
            </a:r>
            <a:r>
              <a:rPr lang="en-US" sz="2400" dirty="0" err="1">
                <a:latin typeface="Tahoma" panose="020B0604030504040204" pitchFamily="34" charset="0"/>
                <a:ea typeface="Tahoma" panose="020B0604030504040204" pitchFamily="34" charset="0"/>
                <a:cs typeface="Tahoma" panose="020B0604030504040204" pitchFamily="34" charset="0"/>
              </a:rPr>
              <a:t>yılı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itibarıyla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yayın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haklarının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toplam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pazar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değeri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yıllık</a:t>
            </a:r>
            <a:r>
              <a:rPr lang="en-US" sz="2400" dirty="0">
                <a:latin typeface="Tahoma" panose="020B0604030504040204" pitchFamily="34" charset="0"/>
                <a:ea typeface="Tahoma" panose="020B0604030504040204" pitchFamily="34" charset="0"/>
                <a:cs typeface="Tahoma" panose="020B0604030504040204" pitchFamily="34" charset="0"/>
              </a:rPr>
              <a:t> 180 </a:t>
            </a:r>
            <a:r>
              <a:rPr lang="en-US" sz="2400" dirty="0" err="1">
                <a:latin typeface="Tahoma" panose="020B0604030504040204" pitchFamily="34" charset="0"/>
                <a:ea typeface="Tahoma" panose="020B0604030504040204" pitchFamily="34" charset="0"/>
                <a:cs typeface="Tahoma" panose="020B0604030504040204" pitchFamily="34" charset="0"/>
              </a:rPr>
              <a:t>milyon</a:t>
            </a:r>
            <a:r>
              <a:rPr lang="en-US" sz="2400" dirty="0">
                <a:latin typeface="Tahoma" panose="020B0604030504040204" pitchFamily="34" charset="0"/>
                <a:ea typeface="Tahoma" panose="020B0604030504040204" pitchFamily="34" charset="0"/>
                <a:cs typeface="Tahoma" panose="020B0604030504040204" pitchFamily="34" charset="0"/>
              </a:rPr>
              <a:t> € </a:t>
            </a:r>
            <a:r>
              <a:rPr lang="en-US" sz="2400" dirty="0" err="1">
                <a:latin typeface="Tahoma" panose="020B0604030504040204" pitchFamily="34" charset="0"/>
                <a:ea typeface="Tahoma" panose="020B0604030504040204" pitchFamily="34" charset="0"/>
                <a:cs typeface="Tahoma" panose="020B0604030504040204" pitchFamily="34" charset="0"/>
              </a:rPr>
              <a:t>olup</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değer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bireysel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anlaşmalarına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dağılmış</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durumda</a:t>
            </a:r>
            <a:r>
              <a:rPr lang="en-US" sz="24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1200"/>
              </a:spcBef>
              <a:buSzPct val="150000"/>
              <a:buFont typeface="Arial" panose="020B0604020202020204" pitchFamily="34" charset="0"/>
              <a:buChar char="•"/>
            </a:pP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Ocak 2026’da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Portekiz</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Ligi’nin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en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önde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gelen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Kulübü</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olan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SL Benfica, NOS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ile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yıllık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57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 Euro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değerinde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2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yıllık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uzatma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anlaşması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imzaladı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Bu, </a:t>
            </a:r>
            <a:r>
              <a:rPr lang="en-US" sz="2400" dirty="0" err="1">
                <a:latin typeface="Tahoma" panose="020B0604030504040204" pitchFamily="34" charset="0"/>
                <a:ea typeface="Tahoma" panose="020B0604030504040204" pitchFamily="34" charset="0"/>
                <a:cs typeface="Tahoma" panose="020B0604030504040204" pitchFamily="34" charset="0"/>
              </a:rPr>
              <a:t>anlaşma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Portekiz</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futbolunda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yüksek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bireysel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yayın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anlaşması</a:t>
            </a:r>
            <a:r>
              <a:rPr lang="en-US" sz="2400" dirty="0">
                <a:latin typeface="Tahoma" panose="020B0604030504040204" pitchFamily="34" charset="0"/>
                <a:ea typeface="Tahoma" panose="020B0604030504040204" pitchFamily="34" charset="0"/>
                <a:cs typeface="Tahoma" panose="020B0604030504040204" pitchFamily="34" charset="0"/>
              </a:rPr>
              <a:t> olarak </a:t>
            </a:r>
            <a:r>
              <a:rPr lang="en-US" sz="2400" dirty="0" err="1">
                <a:latin typeface="Tahoma" panose="020B0604030504040204" pitchFamily="34" charset="0"/>
                <a:ea typeface="Tahoma" panose="020B0604030504040204" pitchFamily="34" charset="0"/>
                <a:cs typeface="Tahoma" panose="020B0604030504040204" pitchFamily="34" charset="0"/>
              </a:rPr>
              <a:t>tarihe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geçti</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49847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D1913-BECA-D619-0CE4-74BF475A61DC}"/>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BB010280-CDCC-563E-F7C1-719790D1638D}"/>
              </a:ext>
            </a:extLst>
          </p:cNvPr>
          <p:cNvSpPr/>
          <p:nvPr/>
        </p:nvSpPr>
        <p:spPr>
          <a:xfrm>
            <a:off x="0" y="6323310"/>
            <a:ext cx="9144000" cy="562074"/>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F7EDE3E1-72D2-D813-C927-B50C2D64A6BE}"/>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E78B4804-76A6-28BF-AE18-C7B3420E14DB}"/>
              </a:ext>
            </a:extLst>
          </p:cNvPr>
          <p:cNvPicPr>
            <a:picLocks noChangeAspect="1"/>
          </p:cNvPicPr>
          <p:nvPr/>
        </p:nvPicPr>
        <p:blipFill>
          <a:blip r:embed="rId3"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AC55C047-FA4D-609F-ED32-78657F38A2B8}"/>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PRIMEIRA LIGA</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FF457EAD-FFAF-338D-373C-BE8B97A7DBFF}"/>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47</a:t>
            </a:fld>
            <a:endParaRPr lang="tr-TR" b="1" dirty="0">
              <a:solidFill>
                <a:srgbClr val="FFC000"/>
              </a:solidFill>
            </a:endParaRPr>
          </a:p>
        </p:txBody>
      </p:sp>
      <p:sp>
        <p:nvSpPr>
          <p:cNvPr id="10" name="1 Başlık">
            <a:extLst>
              <a:ext uri="{FF2B5EF4-FFF2-40B4-BE49-F238E27FC236}">
                <a16:creationId xmlns:a16="http://schemas.microsoft.com/office/drawing/2014/main" id="{E52C59E2-1618-BAD0-E3A6-C1D73BC66E54}"/>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6886C645-683A-9EF9-E419-4E7686E072FB}"/>
              </a:ext>
            </a:extLst>
          </p:cNvPr>
          <p:cNvSpPr/>
          <p:nvPr/>
        </p:nvSpPr>
        <p:spPr>
          <a:xfrm>
            <a:off x="-180528" y="548680"/>
            <a:ext cx="9144000" cy="3200876"/>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b="1" dirty="0" err="1">
                <a:latin typeface="Tahoma" panose="020B0604030504040204" pitchFamily="34" charset="0"/>
                <a:ea typeface="Tahoma" panose="020B0604030504040204" pitchFamily="34" charset="0"/>
                <a:cs typeface="Tahoma" panose="020B0604030504040204" pitchFamily="34" charset="0"/>
              </a:rPr>
              <a:t>Diğer</a:t>
            </a:r>
            <a:r>
              <a:rPr lang="en-US" sz="2400" b="1" dirty="0">
                <a:latin typeface="Tahoma" panose="020B0604030504040204" pitchFamily="34" charset="0"/>
                <a:ea typeface="Tahoma" panose="020B0604030504040204" pitchFamily="34" charset="0"/>
                <a:cs typeface="Tahoma" panose="020B0604030504040204" pitchFamily="34" charset="0"/>
              </a:rPr>
              <a:t> 17 </a:t>
            </a:r>
            <a:r>
              <a:rPr lang="en-US" sz="2400" b="1" dirty="0" err="1">
                <a:latin typeface="Tahoma" panose="020B0604030504040204" pitchFamily="34" charset="0"/>
                <a:ea typeface="Tahoma" panose="020B0604030504040204" pitchFamily="34" charset="0"/>
                <a:cs typeface="Tahoma" panose="020B0604030504040204" pitchFamily="34" charset="0"/>
              </a:rPr>
              <a:t>kulübün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yayın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hakları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öncelikle</a:t>
            </a:r>
            <a:r>
              <a:rPr lang="en-US" sz="2400" b="1" dirty="0">
                <a:latin typeface="Tahoma" panose="020B0604030504040204" pitchFamily="34" charset="0"/>
                <a:ea typeface="Tahoma" panose="020B0604030504040204" pitchFamily="34" charset="0"/>
                <a:cs typeface="Tahoma" panose="020B0604030504040204" pitchFamily="34" charset="0"/>
              </a:rPr>
              <a:t> Sport </a:t>
            </a:r>
            <a:r>
              <a:rPr lang="en-US" sz="2400" b="1" dirty="0" err="1">
                <a:latin typeface="Tahoma" panose="020B0604030504040204" pitchFamily="34" charset="0"/>
                <a:ea typeface="Tahoma" panose="020B0604030504040204" pitchFamily="34" charset="0"/>
                <a:cs typeface="Tahoma" panose="020B0604030504040204" pitchFamily="34" charset="0"/>
              </a:rPr>
              <a:t>TV'nin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elinde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bulunuyor</a:t>
            </a:r>
            <a:r>
              <a:rPr lang="en-US" sz="2400" b="1" dirty="0">
                <a:latin typeface="Tahoma" panose="020B0604030504040204" pitchFamily="34" charset="0"/>
                <a:ea typeface="Tahoma" panose="020B0604030504040204" pitchFamily="34" charset="0"/>
                <a:cs typeface="Tahoma" panose="020B0604030504040204" pitchFamily="34" charset="0"/>
              </a:rPr>
              <a:t> ve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bu</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gelirin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büyük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çoğunluğunu</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Büyük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Dörtlü’nün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SL Benfica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dışında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kalan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FC Porto, Sporting CP ve SC Braga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elde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ediyor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1200"/>
              </a:spcBef>
              <a:buSzPct val="150000"/>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Ligin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yönetim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organı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olan</a:t>
            </a:r>
            <a:r>
              <a:rPr lang="en-US" sz="2400" dirty="0">
                <a:latin typeface="Tahoma" panose="020B0604030504040204" pitchFamily="34" charset="0"/>
                <a:ea typeface="Tahoma" panose="020B0604030504040204" pitchFamily="34" charset="0"/>
                <a:cs typeface="Tahoma" panose="020B0604030504040204" pitchFamily="34" charset="0"/>
              </a:rPr>
              <a:t> Liga Portugal ve yeni </a:t>
            </a:r>
            <a:r>
              <a:rPr lang="en-US" sz="2400" dirty="0" err="1">
                <a:latin typeface="Tahoma" panose="020B0604030504040204" pitchFamily="34" charset="0"/>
                <a:ea typeface="Tahoma" panose="020B0604030504040204" pitchFamily="34" charset="0"/>
                <a:cs typeface="Tahoma" panose="020B0604030504040204" pitchFamily="34" charset="0"/>
              </a:rPr>
              <a:t>kurulan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şirket</a:t>
            </a:r>
            <a:r>
              <a:rPr lang="en-US" sz="2400" dirty="0">
                <a:latin typeface="Tahoma" panose="020B0604030504040204" pitchFamily="34" charset="0"/>
                <a:ea typeface="Tahoma" panose="020B0604030504040204" pitchFamily="34" charset="0"/>
                <a:cs typeface="Tahoma" panose="020B0604030504040204" pitchFamily="34" charset="0"/>
              </a:rPr>
              <a:t> Liga </a:t>
            </a:r>
            <a:r>
              <a:rPr lang="en-US" sz="2400" dirty="0" err="1">
                <a:latin typeface="Tahoma" panose="020B0604030504040204" pitchFamily="34" charset="0"/>
                <a:ea typeface="Tahoma" panose="020B0604030504040204" pitchFamily="34" charset="0"/>
                <a:cs typeface="Tahoma" panose="020B0604030504040204" pitchFamily="34" charset="0"/>
              </a:rPr>
              <a:t>Centralizaçao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ligin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yayın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haklarının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2028'de </a:t>
            </a:r>
            <a:r>
              <a:rPr lang="en-US" sz="2400" b="1" dirty="0" err="1">
                <a:latin typeface="Tahoma" panose="020B0604030504040204" pitchFamily="34" charset="0"/>
                <a:ea typeface="Tahoma" panose="020B0604030504040204" pitchFamily="34" charset="0"/>
                <a:cs typeface="Tahoma" panose="020B0604030504040204" pitchFamily="34" charset="0"/>
              </a:rPr>
              <a:t>toplu</a:t>
            </a:r>
            <a:r>
              <a:rPr lang="en-US" sz="2400" b="1" dirty="0">
                <a:latin typeface="Tahoma" panose="020B0604030504040204" pitchFamily="34" charset="0"/>
                <a:ea typeface="Tahoma" panose="020B0604030504040204" pitchFamily="34" charset="0"/>
                <a:cs typeface="Tahoma" panose="020B0604030504040204" pitchFamily="34" charset="0"/>
              </a:rPr>
              <a:t> olarak </a:t>
            </a:r>
            <a:r>
              <a:rPr lang="en-US" sz="2400" b="1" dirty="0" err="1">
                <a:latin typeface="Tahoma" panose="020B0604030504040204" pitchFamily="34" charset="0"/>
                <a:ea typeface="Tahoma" panose="020B0604030504040204" pitchFamily="34" charset="0"/>
                <a:cs typeface="Tahoma" panose="020B0604030504040204" pitchFamily="34" charset="0"/>
              </a:rPr>
              <a:t>ihaleye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çıkılarak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başı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minimum 300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ulaşılması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gibi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iddialı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hedef</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belirledi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357064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89FF5-159F-36AE-477E-15850DB078AB}"/>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92947C0D-0EB2-13E5-DE5E-824AD7FFEF18}"/>
              </a:ext>
            </a:extLst>
          </p:cNvPr>
          <p:cNvSpPr/>
          <p:nvPr/>
        </p:nvSpPr>
        <p:spPr>
          <a:xfrm>
            <a:off x="0" y="6241966"/>
            <a:ext cx="9144000" cy="643418"/>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F97B7E48-BAD4-84D6-B6BF-D5A8932A0D93}"/>
              </a:ext>
            </a:extLst>
          </p:cNvPr>
          <p:cNvSpPr/>
          <p:nvPr/>
        </p:nvSpPr>
        <p:spPr>
          <a:xfrm>
            <a:off x="0" y="-27384"/>
            <a:ext cx="9144000" cy="50405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129F59E8-35DE-5277-1B30-82F996B91AA8}"/>
              </a:ext>
            </a:extLst>
          </p:cNvPr>
          <p:cNvPicPr>
            <a:picLocks noChangeAspect="1"/>
          </p:cNvPicPr>
          <p:nvPr/>
        </p:nvPicPr>
        <p:blipFill>
          <a:blip r:embed="rId2" cstate="print"/>
          <a:stretch>
            <a:fillRect/>
          </a:stretch>
        </p:blipFill>
        <p:spPr>
          <a:xfrm>
            <a:off x="92707" y="6369550"/>
            <a:ext cx="296938" cy="369626"/>
          </a:xfrm>
          <a:prstGeom prst="rect">
            <a:avLst/>
          </a:prstGeom>
        </p:spPr>
      </p:pic>
      <p:sp>
        <p:nvSpPr>
          <p:cNvPr id="15" name="Content Placeholder 14">
            <a:extLst>
              <a:ext uri="{FF2B5EF4-FFF2-40B4-BE49-F238E27FC236}">
                <a16:creationId xmlns:a16="http://schemas.microsoft.com/office/drawing/2014/main" id="{C07C18CE-5499-EF6C-1F76-012FD9CD1940}"/>
              </a:ext>
            </a:extLst>
          </p:cNvPr>
          <p:cNvSpPr>
            <a:spLocks noGrp="1"/>
          </p:cNvSpPr>
          <p:nvPr>
            <p:ph idx="1"/>
          </p:nvPr>
        </p:nvSpPr>
        <p:spPr>
          <a:xfrm>
            <a:off x="241176" y="-27384"/>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SÜPER LİG</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FD70FE88-9CF9-969D-5176-B8DDCC33C607}"/>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48</a:t>
            </a:fld>
            <a:endParaRPr lang="tr-TR" b="1" dirty="0">
              <a:solidFill>
                <a:srgbClr val="FFC000"/>
              </a:solidFill>
            </a:endParaRPr>
          </a:p>
        </p:txBody>
      </p:sp>
      <p:sp>
        <p:nvSpPr>
          <p:cNvPr id="10" name="1 Başlık">
            <a:extLst>
              <a:ext uri="{FF2B5EF4-FFF2-40B4-BE49-F238E27FC236}">
                <a16:creationId xmlns:a16="http://schemas.microsoft.com/office/drawing/2014/main" id="{46369C3F-A6DD-86DA-0858-F94AFB127B0A}"/>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B2AC275-13FC-ADE7-2185-EA4B142718DD}"/>
              </a:ext>
            </a:extLst>
          </p:cNvPr>
          <p:cNvSpPr/>
          <p:nvPr/>
        </p:nvSpPr>
        <p:spPr>
          <a:xfrm>
            <a:off x="-180528" y="400010"/>
            <a:ext cx="9144000" cy="5909310"/>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300" dirty="0" err="1">
                <a:latin typeface="Tahoma" panose="020B0604030504040204" pitchFamily="34" charset="0"/>
                <a:ea typeface="Tahoma" panose="020B0604030504040204" pitchFamily="34" charset="0"/>
                <a:cs typeface="Tahoma" panose="020B0604030504040204" pitchFamily="34" charset="0"/>
              </a:rPr>
              <a:t>Süper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Lig’de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yayın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hakkı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gelirlerinin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yıllar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itibariyle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gelişimi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hakkında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hafızalarımızı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tazelersek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b="1" dirty="0">
                <a:latin typeface="Tahoma" panose="020B0604030504040204" pitchFamily="34" charset="0"/>
                <a:ea typeface="Tahoma" panose="020B0604030504040204" pitchFamily="34" charset="0"/>
                <a:cs typeface="Tahoma" panose="020B0604030504040204" pitchFamily="34" charset="0"/>
              </a:rPr>
              <a:t>2016 </a:t>
            </a:r>
            <a:r>
              <a:rPr lang="en-US" sz="2300" b="1" dirty="0" err="1">
                <a:latin typeface="Tahoma" panose="020B0604030504040204" pitchFamily="34" charset="0"/>
                <a:ea typeface="Tahoma" panose="020B0604030504040204" pitchFamily="34" charset="0"/>
                <a:cs typeface="Tahoma" panose="020B0604030504040204" pitchFamily="34" charset="0"/>
              </a:rPr>
              <a:t>Kasım</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ayında</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yapılan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ihaleyle</a:t>
            </a:r>
            <a:r>
              <a:rPr lang="en-US" sz="2300" b="1" dirty="0">
                <a:latin typeface="Tahoma" panose="020B0604030504040204" pitchFamily="34" charset="0"/>
                <a:ea typeface="Tahoma" panose="020B0604030504040204" pitchFamily="34" charset="0"/>
                <a:cs typeface="Tahoma" panose="020B0604030504040204" pitchFamily="34" charset="0"/>
              </a:rPr>
              <a:t> beIN Media Group </a:t>
            </a:r>
            <a:r>
              <a:rPr lang="en-US" sz="2300" b="1" dirty="0" err="1">
                <a:latin typeface="Tahoma" panose="020B0604030504040204" pitchFamily="34" charset="0"/>
                <a:ea typeface="Tahoma" panose="020B0604030504040204" pitchFamily="34" charset="0"/>
                <a:cs typeface="Tahoma" panose="020B0604030504040204" pitchFamily="34" charset="0"/>
              </a:rPr>
              <a:t>tarafından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verilen</a:t>
            </a:r>
            <a:r>
              <a:rPr lang="en-US" sz="2300" b="1" dirty="0">
                <a:latin typeface="Tahoma" panose="020B0604030504040204" pitchFamily="34" charset="0"/>
                <a:ea typeface="Tahoma" panose="020B0604030504040204" pitchFamily="34" charset="0"/>
                <a:cs typeface="Tahoma" panose="020B0604030504040204" pitchFamily="34" charset="0"/>
              </a:rPr>
              <a:t> Türkiye </a:t>
            </a:r>
            <a:r>
              <a:rPr lang="en-US" sz="2300" b="1" dirty="0" err="1">
                <a:latin typeface="Tahoma" panose="020B0604030504040204" pitchFamily="34" charset="0"/>
                <a:ea typeface="Tahoma" panose="020B0604030504040204" pitchFamily="34" charset="0"/>
                <a:cs typeface="Tahoma" panose="020B0604030504040204" pitchFamily="34" charset="0"/>
              </a:rPr>
              <a:t>futbol</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liglerindeki</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sezonluk</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500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milyon</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lık</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yayın</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bedeli</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Türk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futbol</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tarihinin</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en</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yüksek</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yayın</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ihalesi</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bedeli</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olarak 2017-2018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sezonundan</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başlayarak</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5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sezonu</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kapsadı</a:t>
            </a:r>
            <a:r>
              <a:rPr lang="en-US" sz="23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dirty="0">
                <a:latin typeface="Tahoma" panose="020B0604030504040204" pitchFamily="34" charset="0"/>
                <a:ea typeface="Tahoma" panose="020B0604030504040204" pitchFamily="34" charset="0"/>
                <a:cs typeface="Tahoma" panose="020B0604030504040204" pitchFamily="34" charset="0"/>
              </a:rPr>
              <a:t>Bu </a:t>
            </a:r>
            <a:r>
              <a:rPr lang="en-US" sz="2300" dirty="0" err="1">
                <a:latin typeface="Tahoma" panose="020B0604030504040204" pitchFamily="34" charset="0"/>
                <a:ea typeface="Tahoma" panose="020B0604030504040204" pitchFamily="34" charset="0"/>
                <a:cs typeface="Tahoma" panose="020B0604030504040204" pitchFamily="34" charset="0"/>
              </a:rPr>
              <a:t>anlaşma</a:t>
            </a:r>
            <a:r>
              <a:rPr lang="en-US" sz="2300" dirty="0">
                <a:latin typeface="Tahoma" panose="020B0604030504040204" pitchFamily="34" charset="0"/>
                <a:ea typeface="Tahoma" panose="020B0604030504040204" pitchFamily="34" charset="0"/>
                <a:cs typeface="Tahoma" panose="020B0604030504040204" pitchFamily="34" charset="0"/>
              </a:rPr>
              <a:t>, o </a:t>
            </a:r>
            <a:r>
              <a:rPr lang="en-US" sz="2300" dirty="0" err="1">
                <a:latin typeface="Tahoma" panose="020B0604030504040204" pitchFamily="34" charset="0"/>
                <a:ea typeface="Tahoma" panose="020B0604030504040204" pitchFamily="34" charset="0"/>
                <a:cs typeface="Tahoma" panose="020B0604030504040204" pitchFamily="34" charset="0"/>
              </a:rPr>
              <a:t>dönemde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TL’nin</a:t>
            </a:r>
            <a:r>
              <a:rPr lang="en-US" sz="2300" dirty="0">
                <a:latin typeface="Tahoma" panose="020B0604030504040204" pitchFamily="34" charset="0"/>
                <a:ea typeface="Tahoma" panose="020B0604030504040204" pitchFamily="34" charset="0"/>
                <a:cs typeface="Tahoma" panose="020B0604030504040204" pitchFamily="34" charset="0"/>
              </a:rPr>
              <a:t> $ </a:t>
            </a:r>
            <a:r>
              <a:rPr lang="en-US" sz="2300" dirty="0" err="1">
                <a:latin typeface="Tahoma" panose="020B0604030504040204" pitchFamily="34" charset="0"/>
                <a:ea typeface="Tahoma" panose="020B0604030504040204" pitchFamily="34" charset="0"/>
                <a:cs typeface="Tahoma" panose="020B0604030504040204" pitchFamily="34" charset="0"/>
              </a:rPr>
              <a:t>karşısındaki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değeri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düşük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olduğundan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Kulüplere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büyük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bir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gelir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sağlamış</a:t>
            </a:r>
            <a:r>
              <a:rPr lang="en-US" sz="2300" dirty="0">
                <a:latin typeface="Tahoma" panose="020B0604030504040204" pitchFamily="34" charset="0"/>
                <a:ea typeface="Tahoma" panose="020B0604030504040204" pitchFamily="34" charset="0"/>
                <a:cs typeface="Tahoma" panose="020B0604030504040204" pitchFamily="34" charset="0"/>
              </a:rPr>
              <a:t> ve </a:t>
            </a:r>
            <a:r>
              <a:rPr lang="en-US" sz="2300" dirty="0" err="1">
                <a:latin typeface="Tahoma" panose="020B0604030504040204" pitchFamily="34" charset="0"/>
                <a:ea typeface="Tahoma" panose="020B0604030504040204" pitchFamily="34" charset="0"/>
                <a:cs typeface="Tahoma" panose="020B0604030504040204" pitchFamily="34" charset="0"/>
              </a:rPr>
              <a:t>ligin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değeri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açısından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bir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zirve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noktası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oldu</a:t>
            </a:r>
            <a:r>
              <a:rPr lang="en-US" sz="23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300" dirty="0" err="1">
                <a:latin typeface="Tahoma" panose="020B0604030504040204" pitchFamily="34" charset="0"/>
                <a:ea typeface="Tahoma" panose="020B0604030504040204" pitchFamily="34" charset="0"/>
                <a:cs typeface="Tahoma" panose="020B0604030504040204" pitchFamily="34" charset="0"/>
              </a:rPr>
              <a:t>Ardından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TL’nin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değer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kaybetmesi</a:t>
            </a:r>
            <a:r>
              <a:rPr lang="en-US" sz="2300" dirty="0">
                <a:latin typeface="Tahoma" panose="020B0604030504040204" pitchFamily="34" charset="0"/>
                <a:ea typeface="Tahoma" panose="020B0604030504040204" pitchFamily="34" charset="0"/>
                <a:cs typeface="Tahoma" panose="020B0604030504040204" pitchFamily="34" charset="0"/>
              </a:rPr>
              <a:t> ve </a:t>
            </a:r>
            <a:r>
              <a:rPr lang="en-US" sz="2300" dirty="0" err="1">
                <a:latin typeface="Tahoma" panose="020B0604030504040204" pitchFamily="34" charset="0"/>
                <a:ea typeface="Tahoma" panose="020B0604030504040204" pitchFamily="34" charset="0"/>
                <a:cs typeface="Tahoma" panose="020B0604030504040204" pitchFamily="34" charset="0"/>
              </a:rPr>
              <a:t>zorlu</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ekonomik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koşullar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nedeniyle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yayın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ihalesi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bedeli</a:t>
            </a:r>
            <a:r>
              <a:rPr lang="en-US" sz="2300" dirty="0">
                <a:latin typeface="Tahoma" panose="020B0604030504040204" pitchFamily="34" charset="0"/>
                <a:ea typeface="Tahoma" panose="020B0604030504040204" pitchFamily="34" charset="0"/>
                <a:cs typeface="Tahoma" panose="020B0604030504040204" pitchFamily="34" charset="0"/>
              </a:rPr>
              <a:t> $ </a:t>
            </a:r>
            <a:r>
              <a:rPr lang="en-US" sz="2300" dirty="0" err="1">
                <a:latin typeface="Tahoma" panose="020B0604030504040204" pitchFamily="34" charset="0"/>
                <a:ea typeface="Tahoma" panose="020B0604030504040204" pitchFamily="34" charset="0"/>
                <a:cs typeface="Tahoma" panose="020B0604030504040204" pitchFamily="34" charset="0"/>
              </a:rPr>
              <a:t>bazında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düşüş</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yaşadı</a:t>
            </a:r>
            <a:r>
              <a:rPr lang="en-US" sz="2300" dirty="0">
                <a:latin typeface="Tahoma" panose="020B0604030504040204" pitchFamily="34" charset="0"/>
                <a:ea typeface="Tahoma" panose="020B0604030504040204" pitchFamily="34" charset="0"/>
                <a:cs typeface="Tahoma" panose="020B0604030504040204" pitchFamily="34" charset="0"/>
              </a:rPr>
              <a:t> ve </a:t>
            </a:r>
            <a:r>
              <a:rPr lang="en-US" sz="2300" dirty="0" err="1">
                <a:latin typeface="Tahoma" panose="020B0604030504040204" pitchFamily="34" charset="0"/>
                <a:ea typeface="Tahoma" panose="020B0604030504040204" pitchFamily="34" charset="0"/>
                <a:cs typeface="Tahoma" panose="020B0604030504040204" pitchFamily="34" charset="0"/>
              </a:rPr>
              <a:t>ayrıca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düşük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bir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kurda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sabitlenerek</a:t>
            </a:r>
            <a:r>
              <a:rPr lang="en-US" sz="2300" dirty="0">
                <a:latin typeface="Tahoma" panose="020B0604030504040204" pitchFamily="34" charset="0"/>
                <a:ea typeface="Tahoma" panose="020B0604030504040204" pitchFamily="34" charset="0"/>
                <a:cs typeface="Tahoma" panose="020B0604030504040204" pitchFamily="34" charset="0"/>
              </a:rPr>
              <a:t> TL olarak </a:t>
            </a:r>
            <a:r>
              <a:rPr lang="en-US" sz="2300" dirty="0" err="1">
                <a:latin typeface="Tahoma" panose="020B0604030504040204" pitchFamily="34" charset="0"/>
                <a:ea typeface="Tahoma" panose="020B0604030504040204" pitchFamily="34" charset="0"/>
                <a:cs typeface="Tahoma" panose="020B0604030504040204" pitchFamily="34" charset="0"/>
              </a:rPr>
              <a:t>dağıtıldı</a:t>
            </a:r>
            <a:r>
              <a:rPr lang="en-US" sz="23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300" b="1" dirty="0">
                <a:latin typeface="Tahoma" panose="020B0604030504040204" pitchFamily="34" charset="0"/>
                <a:ea typeface="Tahoma" panose="020B0604030504040204" pitchFamily="34" charset="0"/>
                <a:cs typeface="Tahoma" panose="020B0604030504040204" pitchFamily="34" charset="0"/>
              </a:rPr>
              <a:t>Türkiye </a:t>
            </a:r>
            <a:r>
              <a:rPr lang="en-US" sz="2300" b="1" dirty="0" err="1">
                <a:latin typeface="Tahoma" panose="020B0604030504040204" pitchFamily="34" charset="0"/>
                <a:ea typeface="Tahoma" panose="020B0604030504040204" pitchFamily="34" charset="0"/>
                <a:cs typeface="Tahoma" panose="020B0604030504040204" pitchFamily="34" charset="0"/>
              </a:rPr>
              <a:t>Futbol</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Federasyonu’nun</a:t>
            </a:r>
            <a:r>
              <a:rPr lang="en-US" sz="2300" b="1" dirty="0">
                <a:latin typeface="Tahoma" panose="020B0604030504040204" pitchFamily="34" charset="0"/>
                <a:ea typeface="Tahoma" panose="020B0604030504040204" pitchFamily="34" charset="0"/>
                <a:cs typeface="Tahoma" panose="020B0604030504040204" pitchFamily="34" charset="0"/>
              </a:rPr>
              <a:t> (“TFF”) </a:t>
            </a:r>
            <a:r>
              <a:rPr lang="en-US" sz="2300" dirty="0" err="1">
                <a:latin typeface="Tahoma" panose="020B0604030504040204" pitchFamily="34" charset="0"/>
                <a:ea typeface="Tahoma" panose="020B0604030504040204" pitchFamily="34" charset="0"/>
                <a:cs typeface="Tahoma" panose="020B0604030504040204" pitchFamily="34" charset="0"/>
              </a:rPr>
              <a:t>yaptığı</a:t>
            </a:r>
            <a:r>
              <a:rPr lang="en-US" sz="2300" dirty="0">
                <a:latin typeface="Tahoma" panose="020B0604030504040204" pitchFamily="34" charset="0"/>
                <a:ea typeface="Tahoma" panose="020B0604030504040204" pitchFamily="34" charset="0"/>
                <a:cs typeface="Tahoma" panose="020B0604030504040204" pitchFamily="34" charset="0"/>
              </a:rPr>
              <a:t> son </a:t>
            </a:r>
            <a:r>
              <a:rPr lang="en-US" sz="2300" dirty="0" err="1">
                <a:latin typeface="Tahoma" panose="020B0604030504040204" pitchFamily="34" charset="0"/>
                <a:ea typeface="Tahoma" panose="020B0604030504040204" pitchFamily="34" charset="0"/>
                <a:cs typeface="Tahoma" panose="020B0604030504040204" pitchFamily="34" charset="0"/>
              </a:rPr>
              <a:t>ihale</a:t>
            </a:r>
            <a:r>
              <a:rPr lang="en-US" sz="2300" dirty="0">
                <a:latin typeface="Tahoma" panose="020B0604030504040204" pitchFamily="34" charset="0"/>
                <a:ea typeface="Tahoma" panose="020B0604030504040204" pitchFamily="34" charset="0"/>
                <a:cs typeface="Tahoma" panose="020B0604030504040204" pitchFamily="34" charset="0"/>
              </a:rPr>
              <a:t> Mart 2024’te </a:t>
            </a:r>
            <a:r>
              <a:rPr lang="es-ES" sz="2300" dirty="0">
                <a:latin typeface="Tahoma" panose="020B0604030504040204" pitchFamily="34" charset="0"/>
                <a:ea typeface="Tahoma" panose="020B0604030504040204" pitchFamily="34" charset="0"/>
                <a:cs typeface="Tahoma" panose="020B0604030504040204" pitchFamily="34" charset="0"/>
              </a:rPr>
              <a:t>2024-25, 2025-26 ve 2026–27 </a:t>
            </a:r>
            <a:r>
              <a:rPr lang="es-ES" sz="2300" dirty="0" err="1">
                <a:latin typeface="Tahoma" panose="020B0604030504040204" pitchFamily="34" charset="0"/>
                <a:ea typeface="Tahoma" panose="020B0604030504040204" pitchFamily="34" charset="0"/>
                <a:cs typeface="Tahoma" panose="020B0604030504040204" pitchFamily="34" charset="0"/>
              </a:rPr>
              <a:t>sezonları</a:t>
            </a:r>
            <a:r>
              <a:rPr lang="es-ES" sz="2300" dirty="0">
                <a:latin typeface="Tahoma" panose="020B0604030504040204" pitchFamily="34" charset="0"/>
                <a:ea typeface="Tahoma" panose="020B0604030504040204" pitchFamily="34" charset="0"/>
                <a:cs typeface="Tahoma" panose="020B0604030504040204" pitchFamily="34" charset="0"/>
              </a:rPr>
              <a:t> </a:t>
            </a:r>
            <a:r>
              <a:rPr lang="en-US" sz="2300" dirty="0">
                <a:latin typeface="Tahoma" panose="020B0604030504040204" pitchFamily="34" charset="0"/>
                <a:ea typeface="Tahoma" panose="020B0604030504040204" pitchFamily="34" charset="0"/>
                <a:cs typeface="Tahoma" panose="020B0604030504040204" pitchFamily="34" charset="0"/>
              </a:rPr>
              <a:t>için </a:t>
            </a:r>
            <a:r>
              <a:rPr lang="en-US" sz="2300" dirty="0" err="1">
                <a:latin typeface="Tahoma" panose="020B0604030504040204" pitchFamily="34" charset="0"/>
                <a:ea typeface="Tahoma" panose="020B0604030504040204" pitchFamily="34" charset="0"/>
                <a:cs typeface="Tahoma" panose="020B0604030504040204" pitchFamily="34" charset="0"/>
              </a:rPr>
              <a:t>yeniden</a:t>
            </a:r>
            <a:r>
              <a:rPr lang="en-US" sz="2300" dirty="0">
                <a:latin typeface="Tahoma" panose="020B0604030504040204" pitchFamily="34" charset="0"/>
                <a:ea typeface="Tahoma" panose="020B0604030504040204" pitchFamily="34" charset="0"/>
                <a:cs typeface="Tahoma" panose="020B0604030504040204" pitchFamily="34" charset="0"/>
              </a:rPr>
              <a:t> beIN Media Group'a </a:t>
            </a:r>
            <a:r>
              <a:rPr lang="en-US" sz="2300" dirty="0" err="1">
                <a:latin typeface="Tahoma" panose="020B0604030504040204" pitchFamily="34" charset="0"/>
                <a:ea typeface="Tahoma" panose="020B0604030504040204" pitchFamily="34" charset="0"/>
                <a:cs typeface="Tahoma" panose="020B0604030504040204" pitchFamily="34" charset="0"/>
              </a:rPr>
              <a:t>verildi</a:t>
            </a:r>
            <a:r>
              <a:rPr lang="en-US" sz="2300" dirty="0">
                <a:latin typeface="Tahoma" panose="020B0604030504040204" pitchFamily="34" charset="0"/>
                <a:ea typeface="Tahoma" panose="020B0604030504040204" pitchFamily="34" charset="0"/>
                <a:cs typeface="Tahoma" panose="020B0604030504040204" pitchFamily="34" charset="0"/>
              </a:rPr>
              <a:t> ve </a:t>
            </a:r>
            <a:r>
              <a:rPr lang="en-US" sz="2300" dirty="0" err="1">
                <a:latin typeface="Tahoma" panose="020B0604030504040204" pitchFamily="34" charset="0"/>
                <a:ea typeface="Tahoma" panose="020B0604030504040204" pitchFamily="34" charset="0"/>
                <a:cs typeface="Tahoma" panose="020B0604030504040204" pitchFamily="34" charset="0"/>
              </a:rPr>
              <a:t>yayın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hakkı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bedeli</a:t>
            </a:r>
            <a:r>
              <a:rPr lang="en-US" sz="2300" dirty="0">
                <a:latin typeface="Tahoma" panose="020B0604030504040204" pitchFamily="34" charset="0"/>
                <a:ea typeface="Tahoma" panose="020B0604030504040204" pitchFamily="34" charset="0"/>
                <a:cs typeface="Tahoma" panose="020B0604030504040204" pitchFamily="34" charset="0"/>
              </a:rPr>
              <a:t> KDV </a:t>
            </a:r>
            <a:r>
              <a:rPr lang="en-US" sz="2300" dirty="0" err="1">
                <a:latin typeface="Tahoma" panose="020B0604030504040204" pitchFamily="34" charset="0"/>
                <a:ea typeface="Tahoma" panose="020B0604030504040204" pitchFamily="34" charset="0"/>
                <a:cs typeface="Tahoma" panose="020B0604030504040204" pitchFamily="34" charset="0"/>
              </a:rPr>
              <a:t>hariç</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sezon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başı</a:t>
            </a:r>
            <a:r>
              <a:rPr lang="en-US" sz="2300" b="1" dirty="0">
                <a:latin typeface="Tahoma" panose="020B0604030504040204" pitchFamily="34" charset="0"/>
                <a:ea typeface="Tahoma" panose="020B0604030504040204" pitchFamily="34" charset="0"/>
                <a:cs typeface="Tahoma" panose="020B0604030504040204" pitchFamily="34" charset="0"/>
              </a:rPr>
              <a:t> 182 </a:t>
            </a:r>
            <a:r>
              <a:rPr lang="en-US" sz="2300" b="1" dirty="0" err="1">
                <a:latin typeface="Tahoma" panose="020B0604030504040204" pitchFamily="34" charset="0"/>
                <a:ea typeface="Tahoma" panose="020B0604030504040204" pitchFamily="34" charset="0"/>
                <a:cs typeface="Tahoma" panose="020B0604030504040204" pitchFamily="34" charset="0"/>
              </a:rPr>
              <a:t>milyon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dirty="0">
                <a:latin typeface="Tahoma" panose="020B0604030504040204" pitchFamily="34" charset="0"/>
                <a:ea typeface="Tahoma" panose="020B0604030504040204" pitchFamily="34" charset="0"/>
                <a:cs typeface="Tahoma" panose="020B0604030504040204" pitchFamily="34" charset="0"/>
              </a:rPr>
              <a:t> olarak </a:t>
            </a:r>
            <a:r>
              <a:rPr lang="en-US" sz="2300" dirty="0" err="1">
                <a:latin typeface="Tahoma" panose="020B0604030504040204" pitchFamily="34" charset="0"/>
                <a:ea typeface="Tahoma" panose="020B0604030504040204" pitchFamily="34" charset="0"/>
                <a:cs typeface="Tahoma" panose="020B0604030504040204" pitchFamily="34" charset="0"/>
              </a:rPr>
              <a:t>belirlendi</a:t>
            </a:r>
            <a:r>
              <a:rPr lang="en-US" sz="23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714024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6D752-0AE6-BCE1-D6EC-3627F2E64582}"/>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EBE2C0E6-7DA4-D0CD-464E-9E27A4127A3F}"/>
              </a:ext>
            </a:extLst>
          </p:cNvPr>
          <p:cNvSpPr/>
          <p:nvPr/>
        </p:nvSpPr>
        <p:spPr>
          <a:xfrm flipV="1">
            <a:off x="-35496" y="6341787"/>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DA7CE5C7-C0B5-0F4C-929F-8E0151EAFEAE}"/>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46B58AC0-BEDC-2F88-B3AC-400B6909770F}"/>
              </a:ext>
            </a:extLst>
          </p:cNvPr>
          <p:cNvPicPr>
            <a:picLocks noChangeAspect="1"/>
          </p:cNvPicPr>
          <p:nvPr/>
        </p:nvPicPr>
        <p:blipFill>
          <a:blip r:embed="rId3"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7459F99C-6EA9-025A-5B2C-A1276C15163A}"/>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SÜPER LİG</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BE0F9B68-2D43-3446-C53E-53AF4C4A610B}"/>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49</a:t>
            </a:fld>
            <a:endParaRPr lang="tr-TR" b="1" dirty="0">
              <a:solidFill>
                <a:srgbClr val="FFC000"/>
              </a:solidFill>
            </a:endParaRPr>
          </a:p>
        </p:txBody>
      </p:sp>
      <p:sp>
        <p:nvSpPr>
          <p:cNvPr id="10" name="1 Başlık">
            <a:extLst>
              <a:ext uri="{FF2B5EF4-FFF2-40B4-BE49-F238E27FC236}">
                <a16:creationId xmlns:a16="http://schemas.microsoft.com/office/drawing/2014/main" id="{D3E612C7-62F8-4FEF-FA40-1244BF1E744D}"/>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89E5BA5-3A12-B4E8-704B-20962A88A4DF}"/>
              </a:ext>
            </a:extLst>
          </p:cNvPr>
          <p:cNvSpPr/>
          <p:nvPr/>
        </p:nvSpPr>
        <p:spPr>
          <a:xfrm>
            <a:off x="-36512" y="467082"/>
            <a:ext cx="8999984" cy="5986254"/>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300" dirty="0">
                <a:latin typeface="Tahoma" panose="020B0604030504040204" pitchFamily="34" charset="0"/>
                <a:ea typeface="Tahoma" panose="020B0604030504040204" pitchFamily="34" charset="0"/>
                <a:cs typeface="Tahoma" panose="020B0604030504040204" pitchFamily="34" charset="0"/>
              </a:rPr>
              <a:t>Yüksek </a:t>
            </a:r>
            <a:r>
              <a:rPr lang="en-US" sz="2300" dirty="0" err="1">
                <a:latin typeface="Tahoma" panose="020B0604030504040204" pitchFamily="34" charset="0"/>
                <a:ea typeface="Tahoma" panose="020B0604030504040204" pitchFamily="34" charset="0"/>
                <a:cs typeface="Tahoma" panose="020B0604030504040204" pitchFamily="34" charset="0"/>
              </a:rPr>
              <a:t>bedeller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görmüş</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olan</a:t>
            </a:r>
            <a:r>
              <a:rPr lang="en-US" sz="2300" dirty="0">
                <a:latin typeface="Tahoma" panose="020B0604030504040204" pitchFamily="34" charset="0"/>
                <a:ea typeface="Tahoma" panose="020B0604030504040204" pitchFamily="34" charset="0"/>
                <a:cs typeface="Tahoma" panose="020B0604030504040204" pitchFamily="34" charset="0"/>
              </a:rPr>
              <a:t> Türk </a:t>
            </a:r>
            <a:r>
              <a:rPr lang="en-US" sz="2300" dirty="0" err="1">
                <a:latin typeface="Tahoma" panose="020B0604030504040204" pitchFamily="34" charset="0"/>
                <a:ea typeface="Tahoma" panose="020B0604030504040204" pitchFamily="34" charset="0"/>
                <a:cs typeface="Tahoma" panose="020B0604030504040204" pitchFamily="34" charset="0"/>
              </a:rPr>
              <a:t>futbolu</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yayın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hakları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maalesef</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güncel</a:t>
            </a:r>
            <a:r>
              <a:rPr lang="en-US" sz="2300" dirty="0">
                <a:latin typeface="Tahoma" panose="020B0604030504040204" pitchFamily="34" charset="0"/>
                <a:ea typeface="Tahoma" panose="020B0604030504040204" pitchFamily="34" charset="0"/>
                <a:cs typeface="Tahoma" panose="020B0604030504040204" pitchFamily="34" charset="0"/>
              </a:rPr>
              <a:t> olarak </a:t>
            </a:r>
            <a:r>
              <a:rPr lang="en-US" sz="2300" dirty="0" err="1">
                <a:latin typeface="Tahoma" panose="020B0604030504040204" pitchFamily="34" charset="0"/>
                <a:ea typeface="Tahoma" panose="020B0604030504040204" pitchFamily="34" charset="0"/>
                <a:cs typeface="Tahoma" panose="020B0604030504040204" pitchFamily="34" charset="0"/>
              </a:rPr>
              <a:t>çok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düşük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bir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mertebede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kaldı</a:t>
            </a:r>
            <a:r>
              <a:rPr lang="en-US" sz="2300" dirty="0">
                <a:latin typeface="Tahoma" panose="020B0604030504040204" pitchFamily="34" charset="0"/>
                <a:ea typeface="Tahoma" panose="020B0604030504040204" pitchFamily="34" charset="0"/>
                <a:cs typeface="Tahoma" panose="020B0604030504040204" pitchFamily="34" charset="0"/>
              </a:rPr>
              <a:t> ve </a:t>
            </a:r>
            <a:r>
              <a:rPr lang="en-US" sz="2300" dirty="0" err="1">
                <a:latin typeface="Tahoma" panose="020B0604030504040204" pitchFamily="34" charset="0"/>
                <a:ea typeface="Tahoma" panose="020B0604030504040204" pitchFamily="34" charset="0"/>
                <a:cs typeface="Tahoma" panose="020B0604030504040204" pitchFamily="34" charset="0"/>
              </a:rPr>
              <a:t>tüm</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Süper</a:t>
            </a:r>
            <a:r>
              <a:rPr lang="en-US" sz="2300" dirty="0">
                <a:latin typeface="Tahoma" panose="020B0604030504040204" pitchFamily="34" charset="0"/>
                <a:ea typeface="Tahoma" panose="020B0604030504040204" pitchFamily="34" charset="0"/>
                <a:cs typeface="Tahoma" panose="020B0604030504040204" pitchFamily="34" charset="0"/>
              </a:rPr>
              <a:t> Lig </a:t>
            </a:r>
            <a:r>
              <a:rPr lang="en-US" sz="2300" dirty="0" err="1">
                <a:latin typeface="Tahoma" panose="020B0604030504040204" pitchFamily="34" charset="0"/>
                <a:ea typeface="Tahoma" panose="020B0604030504040204" pitchFamily="34" charset="0"/>
                <a:cs typeface="Tahoma" panose="020B0604030504040204" pitchFamily="34" charset="0"/>
              </a:rPr>
              <a:t>Kulüpleri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yayın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hakkı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geliri</a:t>
            </a:r>
            <a:r>
              <a:rPr lang="en-US" sz="2300" dirty="0">
                <a:latin typeface="Tahoma" panose="020B0604030504040204" pitchFamily="34" charset="0"/>
                <a:ea typeface="Tahoma" panose="020B0604030504040204" pitchFamily="34" charset="0"/>
                <a:cs typeface="Tahoma" panose="020B0604030504040204" pitchFamily="34" charset="0"/>
              </a:rPr>
              <a:t> olarak son </a:t>
            </a:r>
            <a:r>
              <a:rPr lang="en-US" sz="2300" dirty="0" err="1">
                <a:latin typeface="Tahoma" panose="020B0604030504040204" pitchFamily="34" charset="0"/>
                <a:ea typeface="Tahoma" panose="020B0604030504040204" pitchFamily="34" charset="0"/>
                <a:cs typeface="Tahoma" panose="020B0604030504040204" pitchFamily="34" charset="0"/>
              </a:rPr>
              <a:t>sezonlarda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oldukça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düşük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bedeller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elde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etmekteler</a:t>
            </a:r>
            <a:r>
              <a:rPr lang="en-US" sz="23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300" dirty="0" err="1">
                <a:latin typeface="Tahoma" panose="020B0604030504040204" pitchFamily="34" charset="0"/>
                <a:ea typeface="Tahoma" panose="020B0604030504040204" pitchFamily="34" charset="0"/>
                <a:cs typeface="Tahoma" panose="020B0604030504040204" pitchFamily="34" charset="0"/>
              </a:rPr>
              <a:t>Ülkemizin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futbolunda</a:t>
            </a:r>
            <a:r>
              <a:rPr lang="en-US" sz="2300" dirty="0">
                <a:latin typeface="Tahoma" panose="020B0604030504040204" pitchFamily="34" charset="0"/>
                <a:ea typeface="Tahoma" panose="020B0604030504040204" pitchFamily="34" charset="0"/>
                <a:cs typeface="Tahoma" panose="020B0604030504040204" pitchFamily="34" charset="0"/>
              </a:rPr>
              <a:t> TV </a:t>
            </a:r>
            <a:r>
              <a:rPr lang="en-US" sz="2300" dirty="0" err="1">
                <a:latin typeface="Tahoma" panose="020B0604030504040204" pitchFamily="34" charset="0"/>
                <a:ea typeface="Tahoma" panose="020B0604030504040204" pitchFamily="34" charset="0"/>
                <a:cs typeface="Tahoma" panose="020B0604030504040204" pitchFamily="34" charset="0"/>
              </a:rPr>
              <a:t>yayıncılık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hikayesi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ağırlıklı</a:t>
            </a:r>
            <a:r>
              <a:rPr lang="en-US" sz="2300" dirty="0">
                <a:latin typeface="Tahoma" panose="020B0604030504040204" pitchFamily="34" charset="0"/>
                <a:ea typeface="Tahoma" panose="020B0604030504040204" pitchFamily="34" charset="0"/>
                <a:cs typeface="Tahoma" panose="020B0604030504040204" pitchFamily="34" charset="0"/>
              </a:rPr>
              <a:t> olarak </a:t>
            </a:r>
            <a:r>
              <a:rPr lang="en-US" sz="2300" dirty="0" err="1">
                <a:latin typeface="Tahoma" panose="020B0604030504040204" pitchFamily="34" charset="0"/>
                <a:ea typeface="Tahoma" panose="020B0604030504040204" pitchFamily="34" charset="0"/>
                <a:cs typeface="Tahoma" panose="020B0604030504040204" pitchFamily="34" charset="0"/>
              </a:rPr>
              <a:t>makroekonomik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faktörlere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dayanıyor</a:t>
            </a:r>
            <a:r>
              <a:rPr lang="en-US" sz="23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300" dirty="0" err="1">
                <a:latin typeface="Tahoma" panose="020B0604030504040204" pitchFamily="34" charset="0"/>
                <a:ea typeface="Tahoma" panose="020B0604030504040204" pitchFamily="34" charset="0"/>
                <a:cs typeface="Tahoma" panose="020B0604030504040204" pitchFamily="34" charset="0"/>
              </a:rPr>
              <a:t>Anlattığım</a:t>
            </a:r>
            <a:r>
              <a:rPr lang="en-US" sz="2300" dirty="0">
                <a:latin typeface="Tahoma" panose="020B0604030504040204" pitchFamily="34" charset="0"/>
                <a:ea typeface="Tahoma" panose="020B0604030504040204" pitchFamily="34" charset="0"/>
                <a:cs typeface="Tahoma" panose="020B0604030504040204" pitchFamily="34" charset="0"/>
              </a:rPr>
              <a:t> üzere, 2016 </a:t>
            </a:r>
            <a:r>
              <a:rPr lang="en-US" sz="2300" dirty="0" err="1">
                <a:latin typeface="Tahoma" panose="020B0604030504040204" pitchFamily="34" charset="0"/>
                <a:ea typeface="Tahoma" panose="020B0604030504040204" pitchFamily="34" charset="0"/>
                <a:cs typeface="Tahoma" panose="020B0604030504040204" pitchFamily="34" charset="0"/>
              </a:rPr>
              <a:t>yılında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Süper</a:t>
            </a:r>
            <a:r>
              <a:rPr lang="en-US" sz="2300" dirty="0">
                <a:latin typeface="Tahoma" panose="020B0604030504040204" pitchFamily="34" charset="0"/>
                <a:ea typeface="Tahoma" panose="020B0604030504040204" pitchFamily="34" charset="0"/>
                <a:cs typeface="Tahoma" panose="020B0604030504040204" pitchFamily="34" charset="0"/>
              </a:rPr>
              <a:t> Lig, </a:t>
            </a:r>
            <a:r>
              <a:rPr lang="en-US" sz="2300" dirty="0" err="1">
                <a:latin typeface="Tahoma" panose="020B0604030504040204" pitchFamily="34" charset="0"/>
                <a:ea typeface="Tahoma" panose="020B0604030504040204" pitchFamily="34" charset="0"/>
                <a:cs typeface="Tahoma" panose="020B0604030504040204" pitchFamily="34" charset="0"/>
              </a:rPr>
              <a:t>sezon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başına</a:t>
            </a:r>
            <a:r>
              <a:rPr lang="en-US" sz="2300" dirty="0">
                <a:latin typeface="Tahoma" panose="020B0604030504040204" pitchFamily="34" charset="0"/>
                <a:ea typeface="Tahoma" panose="020B0604030504040204" pitchFamily="34" charset="0"/>
                <a:cs typeface="Tahoma" panose="020B0604030504040204" pitchFamily="34" charset="0"/>
              </a:rPr>
              <a:t> 500 </a:t>
            </a:r>
            <a:r>
              <a:rPr lang="en-US" sz="2300" dirty="0" err="1">
                <a:latin typeface="Tahoma" panose="020B0604030504040204" pitchFamily="34" charset="0"/>
                <a:ea typeface="Tahoma" panose="020B0604030504040204" pitchFamily="34" charset="0"/>
                <a:cs typeface="Tahoma" panose="020B0604030504040204" pitchFamily="34" charset="0"/>
              </a:rPr>
              <a:t>milyon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lık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devasa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bir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anlaşma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yapmıştı</a:t>
            </a:r>
            <a:r>
              <a:rPr lang="en-US" sz="2300" dirty="0">
                <a:latin typeface="Tahoma" panose="020B0604030504040204" pitchFamily="34" charset="0"/>
                <a:ea typeface="Tahoma" panose="020B0604030504040204" pitchFamily="34" charset="0"/>
                <a:cs typeface="Tahoma" panose="020B0604030504040204" pitchFamily="34" charset="0"/>
              </a:rPr>
              <a:t>. Ancak </a:t>
            </a:r>
            <a:r>
              <a:rPr lang="en-US" sz="2300" dirty="0" err="1">
                <a:latin typeface="Tahoma" panose="020B0604030504040204" pitchFamily="34" charset="0"/>
                <a:ea typeface="Tahoma" panose="020B0604030504040204" pitchFamily="34" charset="0"/>
                <a:cs typeface="Tahoma" panose="020B0604030504040204" pitchFamily="34" charset="0"/>
              </a:rPr>
              <a:t>TL’deki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sert</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dalgalanmalar</a:t>
            </a:r>
            <a:r>
              <a:rPr lang="en-US" sz="2300" dirty="0">
                <a:latin typeface="Tahoma" panose="020B0604030504040204" pitchFamily="34" charset="0"/>
                <a:ea typeface="Tahoma" panose="020B0604030504040204" pitchFamily="34" charset="0"/>
                <a:cs typeface="Tahoma" panose="020B0604030504040204" pitchFamily="34" charset="0"/>
              </a:rPr>
              <a:t> ve </a:t>
            </a:r>
            <a:r>
              <a:rPr lang="en-US" sz="2300" dirty="0" err="1">
                <a:latin typeface="Tahoma" panose="020B0604030504040204" pitchFamily="34" charset="0"/>
                <a:ea typeface="Tahoma" panose="020B0604030504040204" pitchFamily="34" charset="0"/>
                <a:cs typeface="Tahoma" panose="020B0604030504040204" pitchFamily="34" charset="0"/>
              </a:rPr>
              <a:t>değer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kaybı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yıllar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içinde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birçok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yeniden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müzakereyi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zorunlu</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kıldı</a:t>
            </a:r>
            <a:r>
              <a:rPr lang="en-US" sz="2300" dirty="0">
                <a:latin typeface="Tahoma" panose="020B0604030504040204" pitchFamily="34" charset="0"/>
                <a:ea typeface="Tahoma" panose="020B0604030504040204" pitchFamily="34" charset="0"/>
                <a:cs typeface="Tahoma" panose="020B0604030504040204" pitchFamily="34" charset="0"/>
              </a:rPr>
              <a:t> ve </a:t>
            </a:r>
            <a:r>
              <a:rPr lang="en-US" sz="2300" dirty="0" err="1">
                <a:latin typeface="Tahoma" panose="020B0604030504040204" pitchFamily="34" charset="0"/>
                <a:ea typeface="Tahoma" panose="020B0604030504040204" pitchFamily="34" charset="0"/>
                <a:cs typeface="Tahoma" panose="020B0604030504040204" pitchFamily="34" charset="0"/>
              </a:rPr>
              <a:t>bu</a:t>
            </a:r>
            <a:r>
              <a:rPr lang="en-US" sz="2300" dirty="0">
                <a:latin typeface="Tahoma" panose="020B0604030504040204" pitchFamily="34" charset="0"/>
                <a:ea typeface="Tahoma" panose="020B0604030504040204" pitchFamily="34" charset="0"/>
                <a:cs typeface="Tahoma" panose="020B0604030504040204" pitchFamily="34" charset="0"/>
              </a:rPr>
              <a:t> da </a:t>
            </a:r>
            <a:r>
              <a:rPr lang="en-US" sz="2300" dirty="0" err="1">
                <a:latin typeface="Tahoma" panose="020B0604030504040204" pitchFamily="34" charset="0"/>
                <a:ea typeface="Tahoma" panose="020B0604030504040204" pitchFamily="34" charset="0"/>
                <a:cs typeface="Tahoma" panose="020B0604030504040204" pitchFamily="34" charset="0"/>
              </a:rPr>
              <a:t>Kulüplerin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kasasına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giren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yayın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haklarının</a:t>
            </a:r>
            <a:r>
              <a:rPr lang="en-US" sz="2300" dirty="0">
                <a:latin typeface="Tahoma" panose="020B0604030504040204" pitchFamily="34" charset="0"/>
                <a:ea typeface="Tahoma" panose="020B0604030504040204" pitchFamily="34" charset="0"/>
                <a:cs typeface="Tahoma" panose="020B0604030504040204" pitchFamily="34" charset="0"/>
              </a:rPr>
              <a:t> $ </a:t>
            </a:r>
            <a:r>
              <a:rPr lang="en-US" sz="2300" dirty="0" err="1">
                <a:latin typeface="Tahoma" panose="020B0604030504040204" pitchFamily="34" charset="0"/>
                <a:ea typeface="Tahoma" panose="020B0604030504040204" pitchFamily="34" charset="0"/>
                <a:cs typeface="Tahoma" panose="020B0604030504040204" pitchFamily="34" charset="0"/>
              </a:rPr>
              <a:t>bazındaki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değerini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büyük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ölçüde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düşürdü</a:t>
            </a:r>
            <a:r>
              <a:rPr lang="en-US" sz="23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300" b="1" dirty="0">
                <a:latin typeface="Tahoma" panose="020B0604030504040204" pitchFamily="34" charset="0"/>
                <a:ea typeface="Tahoma" panose="020B0604030504040204" pitchFamily="34" charset="0"/>
                <a:cs typeface="Tahoma" panose="020B0604030504040204" pitchFamily="34" charset="0"/>
              </a:rPr>
              <a:t>Bu </a:t>
            </a:r>
            <a:r>
              <a:rPr lang="en-US" sz="2300" b="1" dirty="0" err="1">
                <a:latin typeface="Tahoma" panose="020B0604030504040204" pitchFamily="34" charset="0"/>
                <a:ea typeface="Tahoma" panose="020B0604030504040204" pitchFamily="34" charset="0"/>
                <a:cs typeface="Tahoma" panose="020B0604030504040204" pitchFamily="34" charset="0"/>
              </a:rPr>
              <a:t>düşüşe</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rağmen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Süper</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Lig,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yarattığı</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1,27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milyar</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piyasa</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değeriyle</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Avrupa</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futbolunun</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en</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değerli</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7., Dünya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futbolunun</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ise</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en</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değerli</a:t>
            </a:r>
            <a:r>
              <a:rPr lang="en-US" sz="2300" b="1" dirty="0">
                <a:solidFill>
                  <a:srgbClr val="A50021"/>
                </a:solidFill>
                <a:latin typeface="Tahoma" panose="020B0604030504040204" pitchFamily="34" charset="0"/>
                <a:ea typeface="Tahoma" panose="020B0604030504040204" pitchFamily="34" charset="0"/>
                <a:cs typeface="Tahoma" panose="020B0604030504040204" pitchFamily="34" charset="0"/>
              </a:rPr>
              <a:t> 8. Ligi </a:t>
            </a:r>
            <a:r>
              <a:rPr lang="en-US" sz="2300" b="1" dirty="0" err="1">
                <a:solidFill>
                  <a:srgbClr val="A50021"/>
                </a:solidFill>
                <a:latin typeface="Tahoma" panose="020B0604030504040204" pitchFamily="34" charset="0"/>
                <a:ea typeface="Tahoma" panose="020B0604030504040204" pitchFamily="34" charset="0"/>
                <a:cs typeface="Tahoma" panose="020B0604030504040204" pitchFamily="34" charset="0"/>
              </a:rPr>
              <a:t>konumunda</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Avrupa’da</a:t>
            </a:r>
            <a:r>
              <a:rPr lang="en-US" sz="2300" dirty="0">
                <a:latin typeface="Tahoma" panose="020B0604030504040204" pitchFamily="34" charset="0"/>
                <a:ea typeface="Tahoma" panose="020B0604030504040204" pitchFamily="34" charset="0"/>
                <a:cs typeface="Tahoma" panose="020B0604030504040204" pitchFamily="34" charset="0"/>
              </a:rPr>
              <a:t> 5 Büyük Lig + </a:t>
            </a:r>
            <a:r>
              <a:rPr lang="en-US" sz="2300" dirty="0" err="1">
                <a:latin typeface="Tahoma" panose="020B0604030504040204" pitchFamily="34" charset="0"/>
                <a:ea typeface="Tahoma" panose="020B0604030504040204" pitchFamily="34" charset="0"/>
                <a:cs typeface="Tahoma" panose="020B0604030504040204" pitchFamily="34" charset="0"/>
              </a:rPr>
              <a:t>Portekiz</a:t>
            </a:r>
            <a:r>
              <a:rPr lang="en-US" sz="2300" dirty="0">
                <a:latin typeface="Tahoma" panose="020B0604030504040204" pitchFamily="34" charset="0"/>
                <a:ea typeface="Tahoma" panose="020B0604030504040204" pitchFamily="34" charset="0"/>
                <a:cs typeface="Tahoma" panose="020B0604030504040204" pitchFamily="34" charset="0"/>
              </a:rPr>
              <a:t> Ligi, </a:t>
            </a:r>
            <a:r>
              <a:rPr lang="en-US" sz="2300" dirty="0" err="1">
                <a:latin typeface="Tahoma" panose="020B0604030504040204" pitchFamily="34" charset="0"/>
                <a:ea typeface="Tahoma" panose="020B0604030504040204" pitchFamily="34" charset="0"/>
                <a:cs typeface="Tahoma" panose="020B0604030504040204" pitchFamily="34" charset="0"/>
              </a:rPr>
              <a:t>Dünya’da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ise</a:t>
            </a:r>
            <a:r>
              <a:rPr lang="en-US" sz="2300" dirty="0">
                <a:latin typeface="Tahoma" panose="020B0604030504040204" pitchFamily="34" charset="0"/>
                <a:ea typeface="Tahoma" panose="020B0604030504040204" pitchFamily="34" charset="0"/>
                <a:cs typeface="Tahoma" panose="020B0604030504040204" pitchFamily="34" charset="0"/>
              </a:rPr>
              <a:t> 5 Büyük Lig + </a:t>
            </a:r>
            <a:r>
              <a:rPr lang="en-US" sz="2300" dirty="0" err="1">
                <a:latin typeface="Tahoma" panose="020B0604030504040204" pitchFamily="34" charset="0"/>
                <a:ea typeface="Tahoma" panose="020B0604030504040204" pitchFamily="34" charset="0"/>
                <a:cs typeface="Tahoma" panose="020B0604030504040204" pitchFamily="34" charset="0"/>
              </a:rPr>
              <a:t>Brezilya</a:t>
            </a:r>
            <a:r>
              <a:rPr lang="en-US" sz="2300" dirty="0">
                <a:latin typeface="Tahoma" panose="020B0604030504040204" pitchFamily="34" charset="0"/>
                <a:ea typeface="Tahoma" panose="020B0604030504040204" pitchFamily="34" charset="0"/>
                <a:cs typeface="Tahoma" panose="020B0604030504040204" pitchFamily="34" charset="0"/>
              </a:rPr>
              <a:t> Ligi + </a:t>
            </a:r>
            <a:r>
              <a:rPr lang="en-US" sz="2300" dirty="0" err="1">
                <a:latin typeface="Tahoma" panose="020B0604030504040204" pitchFamily="34" charset="0"/>
                <a:ea typeface="Tahoma" panose="020B0604030504040204" pitchFamily="34" charset="0"/>
                <a:cs typeface="Tahoma" panose="020B0604030504040204" pitchFamily="34" charset="0"/>
              </a:rPr>
              <a:t>Portekiz</a:t>
            </a:r>
            <a:r>
              <a:rPr lang="en-US" sz="2300" dirty="0">
                <a:latin typeface="Tahoma" panose="020B0604030504040204" pitchFamily="34" charset="0"/>
                <a:ea typeface="Tahoma" panose="020B0604030504040204" pitchFamily="34" charset="0"/>
                <a:cs typeface="Tahoma" panose="020B0604030504040204" pitchFamily="34" charset="0"/>
              </a:rPr>
              <a:t> Ligi </a:t>
            </a:r>
            <a:r>
              <a:rPr lang="en-US" sz="2300" dirty="0" err="1">
                <a:latin typeface="Tahoma" panose="020B0604030504040204" pitchFamily="34" charset="0"/>
                <a:ea typeface="Tahoma" panose="020B0604030504040204" pitchFamily="34" charset="0"/>
                <a:cs typeface="Tahoma" panose="020B0604030504040204" pitchFamily="34" charset="0"/>
              </a:rPr>
              <a:t>Süper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Ligin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önünde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yer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alyor</a:t>
            </a:r>
            <a:r>
              <a:rPr lang="en-US" sz="23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62685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8BDB6-4625-7946-9DE6-755F882469DD}"/>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017302F6-BB45-9552-4073-DA2CB5DBBF60}"/>
              </a:ext>
            </a:extLst>
          </p:cNvPr>
          <p:cNvSpPr/>
          <p:nvPr/>
        </p:nvSpPr>
        <p:spPr>
          <a:xfrm>
            <a:off x="0" y="6669360"/>
            <a:ext cx="9144000" cy="216024"/>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75E496A6-3E5D-319D-8425-A6BA154D7E7B}"/>
              </a:ext>
            </a:extLst>
          </p:cNvPr>
          <p:cNvSpPr/>
          <p:nvPr/>
        </p:nvSpPr>
        <p:spPr>
          <a:xfrm>
            <a:off x="0" y="-27384"/>
            <a:ext cx="9144000" cy="464849"/>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a:extLst>
              <a:ext uri="{FF2B5EF4-FFF2-40B4-BE49-F238E27FC236}">
                <a16:creationId xmlns:a16="http://schemas.microsoft.com/office/drawing/2014/main" id="{0CEEFF90-B61E-B47B-FCCE-EB97DEF41B11}"/>
              </a:ext>
            </a:extLst>
          </p:cNvPr>
          <p:cNvSpPr>
            <a:spLocks noGrp="1"/>
          </p:cNvSpPr>
          <p:nvPr>
            <p:ph idx="1"/>
          </p:nvPr>
        </p:nvSpPr>
        <p:spPr>
          <a:xfrm>
            <a:off x="251520" y="-27384"/>
            <a:ext cx="8496944" cy="432048"/>
          </a:xfrm>
        </p:spPr>
        <p:txBody>
          <a:bodyPr>
            <a:normAutofit fontScale="92500" lnSpcReduction="20000"/>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DİKKATE ALINMASI GEREKLİ OLAN HUSUSLAR</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76F04A41-8BA4-5D94-839B-565794C470D7}"/>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5</a:t>
            </a:fld>
            <a:endParaRPr lang="tr-TR" b="1" dirty="0">
              <a:solidFill>
                <a:srgbClr val="FFC000"/>
              </a:solidFill>
            </a:endParaRPr>
          </a:p>
        </p:txBody>
      </p:sp>
      <p:sp>
        <p:nvSpPr>
          <p:cNvPr id="10" name="1 Başlık">
            <a:extLst>
              <a:ext uri="{FF2B5EF4-FFF2-40B4-BE49-F238E27FC236}">
                <a16:creationId xmlns:a16="http://schemas.microsoft.com/office/drawing/2014/main" id="{6E59BD5C-C868-43D2-7A4B-D835A9A67906}"/>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7C87D8EF-3DBA-3EC5-A130-A6F09BC4173B}"/>
              </a:ext>
            </a:extLst>
          </p:cNvPr>
          <p:cNvSpPr txBox="1"/>
          <p:nvPr/>
        </p:nvSpPr>
        <p:spPr>
          <a:xfrm>
            <a:off x="0" y="365457"/>
            <a:ext cx="8604448" cy="6447919"/>
          </a:xfrm>
          <a:prstGeom prst="rect">
            <a:avLst/>
          </a:prstGeom>
          <a:noFill/>
        </p:spPr>
        <p:txBody>
          <a:bodyPr wrap="square">
            <a:spAutoFit/>
          </a:bodyPr>
          <a:lstStyle/>
          <a:p>
            <a:pPr marL="342900" indent="-342900" algn="jus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2015-16 </a:t>
            </a:r>
            <a:r>
              <a:rPr lang="en-US" sz="2400" b="1" dirty="0" err="1">
                <a:latin typeface="Tahoma" panose="020B0604030504040204" pitchFamily="34" charset="0"/>
                <a:ea typeface="Tahoma" panose="020B0604030504040204" pitchFamily="34" charset="0"/>
                <a:cs typeface="Tahoma" panose="020B0604030504040204" pitchFamily="34" charset="0"/>
              </a:rPr>
              <a:t>sezonundan</a:t>
            </a:r>
            <a:r>
              <a:rPr lang="en-US" sz="2400" b="1" dirty="0">
                <a:latin typeface="Tahoma" panose="020B0604030504040204" pitchFamily="34" charset="0"/>
                <a:ea typeface="Tahoma" panose="020B0604030504040204" pitchFamily="34" charset="0"/>
                <a:cs typeface="Tahoma" panose="020B0604030504040204" pitchFamily="34" charset="0"/>
              </a:rPr>
              <a:t> 9 </a:t>
            </a:r>
            <a:r>
              <a:rPr lang="en-US" sz="2400" b="1" dirty="0" err="1">
                <a:latin typeface="Tahoma" panose="020B0604030504040204" pitchFamily="34" charset="0"/>
                <a:ea typeface="Tahoma" panose="020B0604030504040204" pitchFamily="34" charset="0"/>
                <a:cs typeface="Tahoma" panose="020B0604030504040204" pitchFamily="34" charset="0"/>
              </a:rPr>
              <a:t>sezon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sonra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DFPL’nin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listesinde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Galatasaray’ın</a:t>
            </a:r>
            <a:r>
              <a:rPr lang="en-US" sz="2400" b="1" dirty="0">
                <a:latin typeface="Tahoma" panose="020B0604030504040204" pitchFamily="34" charset="0"/>
                <a:ea typeface="Tahoma" panose="020B0604030504040204" pitchFamily="34" charset="0"/>
                <a:cs typeface="Tahoma" panose="020B0604030504040204" pitchFamily="34" charset="0"/>
              </a:rPr>
              <a:t> 21. </a:t>
            </a:r>
            <a:r>
              <a:rPr lang="en-US" sz="2400" b="1" dirty="0" err="1">
                <a:latin typeface="Tahoma" panose="020B0604030504040204" pitchFamily="34" charset="0"/>
                <a:ea typeface="Tahoma" panose="020B0604030504040204" pitchFamily="34" charset="0"/>
                <a:cs typeface="Tahoma" panose="020B0604030504040204" pitchFamily="34" charset="0"/>
              </a:rPr>
              <a:t>sırada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artışımız</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açısından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hiç</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şüphesiz</a:t>
            </a:r>
            <a:r>
              <a:rPr lang="en-US" sz="2400" b="1" dirty="0">
                <a:latin typeface="Tahoma" panose="020B0604030504040204" pitchFamily="34" charset="0"/>
                <a:ea typeface="Tahoma" panose="020B0604030504040204" pitchFamily="34" charset="0"/>
                <a:cs typeface="Tahoma" panose="020B0604030504040204" pitchFamily="34" charset="0"/>
              </a:rPr>
              <a:t> ki </a:t>
            </a:r>
            <a:r>
              <a:rPr lang="en-US" sz="2400" b="1" dirty="0" err="1">
                <a:latin typeface="Tahoma" panose="020B0604030504040204" pitchFamily="34" charset="0"/>
                <a:ea typeface="Tahoma" panose="020B0604030504040204" pitchFamily="34" charset="0"/>
                <a:cs typeface="Tahoma" panose="020B0604030504040204" pitchFamily="34" charset="0"/>
              </a:rPr>
              <a:t>sevindirici</a:t>
            </a:r>
            <a:r>
              <a:rPr lang="en-US" sz="2400" dirty="0">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300"/>
              </a:spcBef>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Bununla</a:t>
            </a:r>
            <a:r>
              <a:rPr lang="en-US" sz="2400" dirty="0">
                <a:latin typeface="Tahoma" panose="020B0604030504040204" pitchFamily="34" charset="0"/>
                <a:ea typeface="Tahoma" panose="020B0604030504040204" pitchFamily="34" charset="0"/>
                <a:cs typeface="Tahoma" panose="020B0604030504040204" pitchFamily="34" charset="0"/>
              </a:rPr>
              <a:t> birlikte,</a:t>
            </a:r>
            <a:r>
              <a:rPr lang="en-US" sz="2400" b="1" dirty="0">
                <a:latin typeface="Tahoma" panose="020B0604030504040204" pitchFamily="34" charset="0"/>
                <a:ea typeface="Tahoma" panose="020B0604030504040204" pitchFamily="34" charset="0"/>
                <a:cs typeface="Tahoma" panose="020B0604030504040204" pitchFamily="34" charset="0"/>
              </a:rPr>
              <a:t> son 2 </a:t>
            </a:r>
            <a:r>
              <a:rPr lang="en-US" sz="2400" b="1" dirty="0" err="1">
                <a:latin typeface="Tahoma" panose="020B0604030504040204" pitchFamily="34" charset="0"/>
                <a:ea typeface="Tahoma" panose="020B0604030504040204" pitchFamily="34" charset="0"/>
                <a:cs typeface="Tahoma" panose="020B0604030504040204" pitchFamily="34" charset="0"/>
              </a:rPr>
              <a:t>senedir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TL'deki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değerlenmenin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artışında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payı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olduğunu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dikkate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almamız</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gerekiyor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Döviz</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kurlarında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dengelenme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olması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durumunda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özellikle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ticari</a:t>
            </a:r>
            <a:r>
              <a:rPr lang="en-US" sz="2400" b="1" dirty="0">
                <a:latin typeface="Tahoma" panose="020B0604030504040204" pitchFamily="34" charset="0"/>
                <a:ea typeface="Tahoma" panose="020B0604030504040204" pitchFamily="34" charset="0"/>
                <a:cs typeface="Tahoma" panose="020B0604030504040204" pitchFamily="34" charset="0"/>
              </a:rPr>
              <a:t> ve </a:t>
            </a:r>
            <a:r>
              <a:rPr lang="en-US" sz="2400" b="1" dirty="0" err="1">
                <a:latin typeface="Tahoma" panose="020B0604030504040204" pitchFamily="34" charset="0"/>
                <a:ea typeface="Tahoma" panose="020B0604030504040204" pitchFamily="34" charset="0"/>
                <a:cs typeface="Tahoma" panose="020B0604030504040204" pitchFamily="34" charset="0"/>
              </a:rPr>
              <a:t>stadyum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gelirlerimizde</a:t>
            </a:r>
            <a:r>
              <a:rPr lang="en-US" sz="2400" b="1" dirty="0">
                <a:latin typeface="Tahoma" panose="020B0604030504040204" pitchFamily="34" charset="0"/>
                <a:ea typeface="Tahoma" panose="020B0604030504040204" pitchFamily="34" charset="0"/>
                <a:cs typeface="Tahoma" panose="020B0604030504040204" pitchFamily="34" charset="0"/>
              </a:rPr>
              <a:t> € </a:t>
            </a:r>
            <a:r>
              <a:rPr lang="en-US" sz="2400" b="1" dirty="0" err="1">
                <a:latin typeface="Tahoma" panose="020B0604030504040204" pitchFamily="34" charset="0"/>
                <a:ea typeface="Tahoma" panose="020B0604030504040204" pitchFamily="34" charset="0"/>
                <a:cs typeface="Tahoma" panose="020B0604030504040204" pitchFamily="34" charset="0"/>
              </a:rPr>
              <a:t>bazında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kritik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azalma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oluşabileceği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riskini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unutmayalım</a:t>
            </a:r>
            <a:r>
              <a:rPr lang="en-US" sz="2400" b="1" dirty="0">
                <a:latin typeface="Tahoma" panose="020B0604030504040204" pitchFamily="34" charset="0"/>
                <a:ea typeface="Tahoma" panose="020B0604030504040204" pitchFamily="34" charset="0"/>
                <a:cs typeface="Tahoma" panose="020B0604030504040204" pitchFamily="34" charset="0"/>
              </a:rPr>
              <a:t>. </a:t>
            </a:r>
          </a:p>
          <a:p>
            <a:pPr marL="342900" indent="-342900" algn="just">
              <a:spcBef>
                <a:spcPts val="300"/>
              </a:spcBef>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Ayrıca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Kulüplerimiz</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güncel</a:t>
            </a:r>
            <a:r>
              <a:rPr lang="en-US" sz="2400" dirty="0">
                <a:latin typeface="Tahoma" panose="020B0604030504040204" pitchFamily="34" charset="0"/>
                <a:ea typeface="Tahoma" panose="020B0604030504040204" pitchFamily="34" charset="0"/>
                <a:cs typeface="Tahoma" panose="020B0604030504040204" pitchFamily="34" charset="0"/>
              </a:rPr>
              <a:t> olarak </a:t>
            </a:r>
            <a:r>
              <a:rPr lang="en-US" sz="2400" dirty="0" err="1">
                <a:latin typeface="Tahoma" panose="020B0604030504040204" pitchFamily="34" charset="0"/>
                <a:ea typeface="Tahoma" panose="020B0604030504040204" pitchFamily="34" charset="0"/>
                <a:cs typeface="Tahoma" panose="020B0604030504040204" pitchFamily="34" charset="0"/>
              </a:rPr>
              <a:t>enflasyon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muhasebesi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standartlarını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uygulayarak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mali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tablolarını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revize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ettiklerinden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denetlenmiş</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mali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tablolarda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bildirilen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rakamlar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TL’nin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satın</a:t>
            </a:r>
            <a:r>
              <a:rPr lang="en-US" sz="2400" b="1" dirty="0">
                <a:latin typeface="Tahoma" panose="020B0604030504040204" pitchFamily="34" charset="0"/>
                <a:ea typeface="Tahoma" panose="020B0604030504040204" pitchFamily="34" charset="0"/>
                <a:cs typeface="Tahoma" panose="020B0604030504040204" pitchFamily="34" charset="0"/>
              </a:rPr>
              <a:t> alma </a:t>
            </a:r>
            <a:r>
              <a:rPr lang="en-US" sz="2400" b="1" dirty="0" err="1">
                <a:latin typeface="Tahoma" panose="020B0604030504040204" pitchFamily="34" charset="0"/>
                <a:ea typeface="Tahoma" panose="020B0604030504040204" pitchFamily="34" charset="0"/>
                <a:cs typeface="Tahoma" panose="020B0604030504040204" pitchFamily="34" charset="0"/>
              </a:rPr>
              <a:t>gücündeki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kaybı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yansıtacak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şekilde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bağımsız</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denetim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şirketleri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tarafından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yeniden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düzenlendiğinden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önceki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sezonlarla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karşılaştırmalara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dikkatli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yaklaşmak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gerektiğini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düşünmekteyim</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587236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D524E-3539-6261-0405-474526C01F46}"/>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66897D18-C767-38B2-4CCA-D3A051275159}"/>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EE41BE5A-AC83-6A75-C899-D6F784F30B36}"/>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70A8461C-3DE2-005F-D6E6-142F2F55DF1E}"/>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72A51C1A-180D-698C-4432-8D7E23E9FCD3}"/>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EREDIVISIE</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35C5CB2D-C596-55EC-F6F5-AEEC5FB6A4F6}"/>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50</a:t>
            </a:fld>
            <a:endParaRPr lang="tr-TR" b="1" dirty="0">
              <a:solidFill>
                <a:srgbClr val="FFC000"/>
              </a:solidFill>
            </a:endParaRPr>
          </a:p>
        </p:txBody>
      </p:sp>
      <p:sp>
        <p:nvSpPr>
          <p:cNvPr id="10" name="1 Başlık">
            <a:extLst>
              <a:ext uri="{FF2B5EF4-FFF2-40B4-BE49-F238E27FC236}">
                <a16:creationId xmlns:a16="http://schemas.microsoft.com/office/drawing/2014/main" id="{B121B2AF-EE6E-9F01-BB25-04D6D77210E4}"/>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5F27F5E1-F2CF-FDFD-0127-CED581DD32D3}"/>
              </a:ext>
            </a:extLst>
          </p:cNvPr>
          <p:cNvSpPr/>
          <p:nvPr/>
        </p:nvSpPr>
        <p:spPr>
          <a:xfrm>
            <a:off x="-180528" y="779789"/>
            <a:ext cx="9144000" cy="4616648"/>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Eredivisie (</a:t>
            </a:r>
            <a:r>
              <a:rPr lang="en-US" sz="2400" b="1" dirty="0" err="1">
                <a:latin typeface="Tahoma" panose="020B0604030504040204" pitchFamily="34" charset="0"/>
                <a:ea typeface="Tahoma" panose="020B0604030504040204" pitchFamily="34" charset="0"/>
                <a:cs typeface="Tahoma" panose="020B0604030504040204" pitchFamily="34" charset="0"/>
              </a:rPr>
              <a:t>Hollanda</a:t>
            </a: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Hollanda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üst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ligi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Disney'e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ait</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ESPN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ile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2030'a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kadar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sürecek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5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yıllık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bir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uzatma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imzaladı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Anlaşma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başına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150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milyon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endParaRPr>
          </a:p>
          <a:p>
            <a:pPr marL="628650" lvl="1" indent="-449263" algn="just">
              <a:spcBef>
                <a:spcPts val="12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Nisan 2026 </a:t>
            </a:r>
            <a:r>
              <a:rPr lang="en-US" sz="2400" b="1" dirty="0" err="1">
                <a:latin typeface="Tahoma" panose="020B0604030504040204" pitchFamily="34" charset="0"/>
                <a:ea typeface="Tahoma" panose="020B0604030504040204" pitchFamily="34" charset="0"/>
                <a:cs typeface="Tahoma" panose="020B0604030504040204" pitchFamily="34" charset="0"/>
              </a:rPr>
              <a:t>itibarıyla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Hollanda'nın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nüfusu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yaklaşık</a:t>
            </a:r>
            <a:r>
              <a:rPr lang="en-US" sz="2400" b="1" dirty="0">
                <a:latin typeface="Tahoma" panose="020B0604030504040204" pitchFamily="34" charset="0"/>
                <a:ea typeface="Tahoma" panose="020B0604030504040204" pitchFamily="34" charset="0"/>
                <a:cs typeface="Tahoma" panose="020B0604030504040204" pitchFamily="34" charset="0"/>
              </a:rPr>
              <a:t> 18,4 </a:t>
            </a:r>
            <a:r>
              <a:rPr lang="en-US" sz="2400" b="1" dirty="0" err="1">
                <a:latin typeface="Tahoma" panose="020B0604030504040204" pitchFamily="34" charset="0"/>
                <a:ea typeface="Tahoma" panose="020B0604030504040204" pitchFamily="34" charset="0"/>
                <a:cs typeface="Tahoma" panose="020B0604030504040204" pitchFamily="34" charset="0"/>
              </a:rPr>
              <a:t>milyon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kişi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olup</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GSYİH’sı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Avrupa'nın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devlerine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göre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oldukça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düşük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olmasına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rağmen</a:t>
            </a:r>
            <a:r>
              <a:rPr lang="en-US" sz="2400" b="1" dirty="0">
                <a:latin typeface="Tahoma" panose="020B0604030504040204" pitchFamily="34" charset="0"/>
                <a:ea typeface="Tahoma" panose="020B0604030504040204" pitchFamily="34" charset="0"/>
                <a:cs typeface="Tahoma" panose="020B0604030504040204" pitchFamily="34" charset="0"/>
              </a:rPr>
              <a:t>, Eredivisie </a:t>
            </a:r>
            <a:r>
              <a:rPr lang="en-US" sz="2400" b="1" dirty="0" err="1">
                <a:latin typeface="Tahoma" panose="020B0604030504040204" pitchFamily="34" charset="0"/>
                <a:ea typeface="Tahoma" panose="020B0604030504040204" pitchFamily="34" charset="0"/>
                <a:cs typeface="Tahoma" panose="020B0604030504040204" pitchFamily="34" charset="0"/>
              </a:rPr>
              <a:t>güçlü</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bir</a:t>
            </a:r>
            <a:r>
              <a:rPr lang="en-US" sz="2400" b="1" dirty="0">
                <a:latin typeface="Tahoma" panose="020B0604030504040204" pitchFamily="34" charset="0"/>
                <a:ea typeface="Tahoma" panose="020B0604030504040204" pitchFamily="34" charset="0"/>
                <a:cs typeface="Tahoma" panose="020B0604030504040204" pitchFamily="34" charset="0"/>
              </a:rPr>
              <a:t> lig </a:t>
            </a:r>
            <a:r>
              <a:rPr lang="en-US" sz="2400" b="1" dirty="0" err="1">
                <a:latin typeface="Tahoma" panose="020B0604030504040204" pitchFamily="34" charset="0"/>
                <a:ea typeface="Tahoma" panose="020B0604030504040204" pitchFamily="34" charset="0"/>
                <a:cs typeface="Tahoma" panose="020B0604030504040204" pitchFamily="34" charset="0"/>
              </a:rPr>
              <a:t>olmayı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sürdürüyor</a:t>
            </a:r>
            <a:r>
              <a:rPr lang="en-US" sz="2400" b="1"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1200"/>
              </a:spcBef>
              <a:buSzPct val="15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Lig, </a:t>
            </a:r>
            <a:r>
              <a:rPr lang="en-US" sz="2400" dirty="0" err="1">
                <a:latin typeface="Tahoma" panose="020B0604030504040204" pitchFamily="34" charset="0"/>
                <a:ea typeface="Tahoma" panose="020B0604030504040204" pitchFamily="34" charset="0"/>
                <a:cs typeface="Tahoma" panose="020B0604030504040204" pitchFamily="34" charset="0"/>
              </a:rPr>
              <a:t>istikrar</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görünürlük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istediği</a:t>
            </a:r>
            <a:r>
              <a:rPr lang="en-US" sz="2400" dirty="0">
                <a:latin typeface="Tahoma" panose="020B0604030504040204" pitchFamily="34" charset="0"/>
                <a:ea typeface="Tahoma" panose="020B0604030504040204" pitchFamily="34" charset="0"/>
                <a:cs typeface="Tahoma" panose="020B0604030504040204" pitchFamily="34" charset="0"/>
              </a:rPr>
              <a:t> için </a:t>
            </a:r>
            <a:r>
              <a:rPr lang="en-US" sz="2400" dirty="0" err="1">
                <a:latin typeface="Tahoma" panose="020B0604030504040204" pitchFamily="34" charset="0"/>
                <a:ea typeface="Tahoma" panose="020B0604030504040204" pitchFamily="34" charset="0"/>
                <a:cs typeface="Tahoma" panose="020B0604030504040204" pitchFamily="34" charset="0"/>
              </a:rPr>
              <a:t>diğer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ağlardan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gelen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biraz</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daha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yüksek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teklifler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yerine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ESPN'i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seçti</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1200"/>
              </a:spcBef>
              <a:buSzPct val="15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Bu, 18 </a:t>
            </a:r>
            <a:r>
              <a:rPr lang="en-US" sz="2400" dirty="0" err="1">
                <a:latin typeface="Tahoma" panose="020B0604030504040204" pitchFamily="34" charset="0"/>
                <a:ea typeface="Tahoma" panose="020B0604030504040204" pitchFamily="34" charset="0"/>
                <a:cs typeface="Tahoma" panose="020B0604030504040204" pitchFamily="34" charset="0"/>
              </a:rPr>
              <a:t>Kulübün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tamamının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ABD'de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yayınlanma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garantisi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alması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anlamına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geliyor</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58864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DF9C-762A-0393-344C-9F8E3D5D832B}"/>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033E4518-E719-9889-D73E-4841B23D33D6}"/>
              </a:ext>
            </a:extLst>
          </p:cNvPr>
          <p:cNvSpPr/>
          <p:nvPr/>
        </p:nvSpPr>
        <p:spPr>
          <a:xfrm>
            <a:off x="0" y="6635017"/>
            <a:ext cx="9144000" cy="25036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8 Dikdörtgen">
            <a:extLst>
              <a:ext uri="{FF2B5EF4-FFF2-40B4-BE49-F238E27FC236}">
                <a16:creationId xmlns:a16="http://schemas.microsoft.com/office/drawing/2014/main" id="{FCAD325F-E247-A706-9F9F-868119ACA5CA}"/>
              </a:ext>
            </a:extLst>
          </p:cNvPr>
          <p:cNvSpPr/>
          <p:nvPr/>
        </p:nvSpPr>
        <p:spPr>
          <a:xfrm>
            <a:off x="0" y="-99392"/>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10 Resim" descr="logo.png">
            <a:extLst>
              <a:ext uri="{FF2B5EF4-FFF2-40B4-BE49-F238E27FC236}">
                <a16:creationId xmlns:a16="http://schemas.microsoft.com/office/drawing/2014/main" id="{6B2334E3-40B5-6DF3-E610-E99F53EE18C6}"/>
              </a:ext>
            </a:extLst>
          </p:cNvPr>
          <p:cNvPicPr>
            <a:picLocks noChangeAspect="1"/>
          </p:cNvPicPr>
          <p:nvPr/>
        </p:nvPicPr>
        <p:blipFill>
          <a:blip r:embed="rId2" cstate="print"/>
          <a:stretch>
            <a:fillRect/>
          </a:stretch>
        </p:blipFill>
        <p:spPr>
          <a:xfrm>
            <a:off x="98598" y="6587766"/>
            <a:ext cx="296938" cy="369626"/>
          </a:xfrm>
          <a:prstGeom prst="rect">
            <a:avLst/>
          </a:prstGeom>
        </p:spPr>
      </p:pic>
      <p:sp>
        <p:nvSpPr>
          <p:cNvPr id="15" name="Content Placeholder 14">
            <a:extLst>
              <a:ext uri="{FF2B5EF4-FFF2-40B4-BE49-F238E27FC236}">
                <a16:creationId xmlns:a16="http://schemas.microsoft.com/office/drawing/2014/main" id="{3FEAFFFF-1319-258D-A105-7ED3F5A18566}"/>
              </a:ext>
            </a:extLst>
          </p:cNvPr>
          <p:cNvSpPr>
            <a:spLocks noGrp="1"/>
          </p:cNvSpPr>
          <p:nvPr>
            <p:ph idx="1"/>
          </p:nvPr>
        </p:nvSpPr>
        <p:spPr>
          <a:xfrm>
            <a:off x="241176" y="0"/>
            <a:ext cx="8229600" cy="576064"/>
          </a:xfrm>
        </p:spPr>
        <p:txBody>
          <a:bodyPr>
            <a:normAutofit fontScale="77500" lnSpcReduction="20000"/>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ÜLKEMİZDEKİ FUTBOL ORTAMINA GENEL BİR BAKIŞ</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C8926EE3-6D61-2609-A915-9CADECAE03CF}"/>
              </a:ext>
            </a:extLst>
          </p:cNvPr>
          <p:cNvSpPr>
            <a:spLocks noGrp="1"/>
          </p:cNvSpPr>
          <p:nvPr>
            <p:ph type="sldNum" sz="quarter" idx="12"/>
          </p:nvPr>
        </p:nvSpPr>
        <p:spPr>
          <a:xfrm>
            <a:off x="6974904" y="652534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D057A-A4CF-4344-842A-8E8B12E02160}" type="slidenum">
              <a:rPr kumimoji="0" lang="tr-TR" sz="1200" b="1" i="0" u="none" strike="noStrike" kern="1200" cap="none" spc="0" normalizeH="0" baseline="0" noProof="0" smtClean="0">
                <a:ln>
                  <a:noFill/>
                </a:ln>
                <a:solidFill>
                  <a:srgbClr val="FFC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tr-TR" sz="1200" b="1" i="0" u="none" strike="noStrike" kern="1200" cap="none" spc="0" normalizeH="0" baseline="0" noProof="0" dirty="0">
              <a:ln>
                <a:noFill/>
              </a:ln>
              <a:solidFill>
                <a:srgbClr val="FFC000"/>
              </a:solidFill>
              <a:effectLst/>
              <a:uLnTx/>
              <a:uFillTx/>
              <a:latin typeface="Calibri"/>
              <a:ea typeface="+mn-ea"/>
              <a:cs typeface="+mn-cs"/>
            </a:endParaRPr>
          </a:p>
        </p:txBody>
      </p:sp>
      <p:sp>
        <p:nvSpPr>
          <p:cNvPr id="10" name="1 Başlık">
            <a:extLst>
              <a:ext uri="{FF2B5EF4-FFF2-40B4-BE49-F238E27FC236}">
                <a16:creationId xmlns:a16="http://schemas.microsoft.com/office/drawing/2014/main" id="{504634C9-46CD-93E3-0F6E-D0943EAB4B2A}"/>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86F13BF3-CAD1-EAB5-2936-DF55BD7FAA01}"/>
              </a:ext>
            </a:extLst>
          </p:cNvPr>
          <p:cNvSpPr txBox="1"/>
          <p:nvPr/>
        </p:nvSpPr>
        <p:spPr>
          <a:xfrm>
            <a:off x="35496" y="404664"/>
            <a:ext cx="9009906" cy="6370975"/>
          </a:xfrm>
          <a:prstGeom prst="rect">
            <a:avLst/>
          </a:prstGeom>
          <a:noFill/>
        </p:spPr>
        <p:txBody>
          <a:bodyPr wrap="square">
            <a:spAutoFit/>
          </a:bodyPr>
          <a:lstStyle/>
          <a:p>
            <a:pPr marL="342900" indent="-342900" algn="jus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TFF </a:t>
            </a:r>
            <a:r>
              <a:rPr lang="en-US" sz="2400" b="1" dirty="0" err="1">
                <a:latin typeface="Tahoma" panose="020B0604030504040204" pitchFamily="34" charset="0"/>
                <a:ea typeface="Tahoma" panose="020B0604030504040204" pitchFamily="34" charset="0"/>
                <a:cs typeface="Tahoma" panose="020B0604030504040204" pitchFamily="34" charset="0"/>
              </a:rPr>
              <a:t>Yönetim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Kurulu</a:t>
            </a:r>
            <a:r>
              <a:rPr lang="en-US" sz="2400" b="1" dirty="0">
                <a:latin typeface="Tahoma" panose="020B0604030504040204" pitchFamily="34" charset="0"/>
                <a:ea typeface="Tahoma" panose="020B0604030504040204" pitchFamily="34" charset="0"/>
                <a:cs typeface="Tahoma" panose="020B0604030504040204" pitchFamily="34" charset="0"/>
              </a:rPr>
              <a:t>, TFF Genel </a:t>
            </a:r>
            <a:r>
              <a:rPr lang="en-US" sz="2400" b="1" dirty="0" err="1">
                <a:latin typeface="Tahoma" panose="020B0604030504040204" pitchFamily="34" charset="0"/>
                <a:ea typeface="Tahoma" panose="020B0604030504040204" pitchFamily="34" charset="0"/>
                <a:cs typeface="Tahoma" panose="020B0604030504040204" pitchFamily="34" charset="0"/>
              </a:rPr>
              <a:t>Kurulu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delegeleri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tarafından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seçilirler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Başkan </a:t>
            </a:r>
            <a:r>
              <a:rPr lang="en-US" sz="2400" dirty="0" err="1">
                <a:latin typeface="Tahoma" panose="020B0604030504040204" pitchFamily="34" charset="0"/>
                <a:ea typeface="Tahoma" panose="020B0604030504040204" pitchFamily="34" charset="0"/>
                <a:cs typeface="Tahoma" panose="020B0604030504040204" pitchFamily="34" charset="0"/>
              </a:rPr>
              <a:t>kendi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listesini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yapar</a:t>
            </a:r>
            <a:r>
              <a:rPr lang="en-US" sz="2400" dirty="0">
                <a:latin typeface="Tahoma" panose="020B0604030504040204" pitchFamily="34" charset="0"/>
                <a:ea typeface="Tahoma" panose="020B0604030504040204" pitchFamily="34" charset="0"/>
                <a:cs typeface="Tahoma" panose="020B0604030504040204" pitchFamily="34" charset="0"/>
              </a:rPr>
              <a:t>. Türk </a:t>
            </a:r>
            <a:r>
              <a:rPr lang="en-US" sz="2400" dirty="0" err="1">
                <a:latin typeface="Tahoma" panose="020B0604030504040204" pitchFamily="34" charset="0"/>
                <a:ea typeface="Tahoma" panose="020B0604030504040204" pitchFamily="34" charset="0"/>
                <a:cs typeface="Tahoma" panose="020B0604030504040204" pitchFamily="34" charset="0"/>
              </a:rPr>
              <a:t>futbolunu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yönetmek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ligleri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kurmak</a:t>
            </a:r>
            <a:r>
              <a:rPr lang="en-US" sz="2400" dirty="0">
                <a:latin typeface="Tahoma" panose="020B0604030504040204" pitchFamily="34" charset="0"/>
                <a:ea typeface="Tahoma" panose="020B0604030504040204" pitchFamily="34" charset="0"/>
                <a:cs typeface="Tahoma" panose="020B0604030504040204" pitchFamily="34" charset="0"/>
              </a:rPr>
              <a:t> ve milli </a:t>
            </a:r>
            <a:r>
              <a:rPr lang="en-US" sz="2400" dirty="0" err="1">
                <a:latin typeface="Tahoma" panose="020B0604030504040204" pitchFamily="34" charset="0"/>
                <a:ea typeface="Tahoma" panose="020B0604030504040204" pitchFamily="34" charset="0"/>
                <a:cs typeface="Tahoma" panose="020B0604030504040204" pitchFamily="34" charset="0"/>
              </a:rPr>
              <a:t>takımları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yönetmek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TFF’nin</a:t>
            </a:r>
            <a:r>
              <a:rPr lang="en-US" sz="2400" dirty="0">
                <a:latin typeface="Tahoma" panose="020B0604030504040204" pitchFamily="34" charset="0"/>
                <a:ea typeface="Tahoma" panose="020B0604030504040204" pitchFamily="34" charset="0"/>
                <a:cs typeface="Tahoma" panose="020B0604030504040204" pitchFamily="34" charset="0"/>
              </a:rPr>
              <a:t> ana </a:t>
            </a:r>
            <a:r>
              <a:rPr lang="en-US" sz="2400" dirty="0" err="1">
                <a:latin typeface="Tahoma" panose="020B0604030504040204" pitchFamily="34" charset="0"/>
                <a:ea typeface="Tahoma" panose="020B0604030504040204" pitchFamily="34" charset="0"/>
                <a:cs typeface="Tahoma" panose="020B0604030504040204" pitchFamily="34" charset="0"/>
              </a:rPr>
              <a:t>görevidir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TFF </a:t>
            </a:r>
            <a:r>
              <a:rPr lang="en-US" sz="2400" b="1" dirty="0" err="1">
                <a:latin typeface="Tahoma" panose="020B0604030504040204" pitchFamily="34" charset="0"/>
                <a:ea typeface="Tahoma" panose="020B0604030504040204" pitchFamily="34" charset="0"/>
                <a:cs typeface="Tahoma" panose="020B0604030504040204" pitchFamily="34" charset="0"/>
              </a:rPr>
              <a:t>Yönetim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Kurulu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MHK'yı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seçer</a:t>
            </a:r>
            <a:r>
              <a:rPr lang="en-US" sz="2400" dirty="0">
                <a:latin typeface="Tahoma" panose="020B0604030504040204" pitchFamily="34" charset="0"/>
                <a:ea typeface="Tahoma" panose="020B0604030504040204" pitchFamily="34" charset="0"/>
                <a:cs typeface="Tahoma" panose="020B0604030504040204" pitchFamily="34" charset="0"/>
              </a:rPr>
              <a:t>, 8 </a:t>
            </a:r>
            <a:r>
              <a:rPr lang="en-US" sz="2400" dirty="0" err="1">
                <a:latin typeface="Tahoma" panose="020B0604030504040204" pitchFamily="34" charset="0"/>
                <a:ea typeface="Tahoma" panose="020B0604030504040204" pitchFamily="34" charset="0"/>
                <a:cs typeface="Tahoma" panose="020B0604030504040204" pitchFamily="34" charset="0"/>
              </a:rPr>
              <a:t>üyesi</a:t>
            </a:r>
            <a:r>
              <a:rPr lang="en-US" sz="2400" dirty="0">
                <a:latin typeface="Tahoma" panose="020B0604030504040204" pitchFamily="34" charset="0"/>
                <a:ea typeface="Tahoma" panose="020B0604030504040204" pitchFamily="34" charset="0"/>
                <a:cs typeface="Tahoma" panose="020B0604030504040204" pitchFamily="34" charset="0"/>
              </a:rPr>
              <a:t> ve 1 </a:t>
            </a:r>
            <a:r>
              <a:rPr lang="en-US" sz="2400" dirty="0" err="1">
                <a:latin typeface="Tahoma" panose="020B0604030504040204" pitchFamily="34" charset="0"/>
                <a:ea typeface="Tahoma" panose="020B0604030504040204" pitchFamily="34" charset="0"/>
                <a:cs typeface="Tahoma" panose="020B0604030504040204" pitchFamily="34" charset="0"/>
              </a:rPr>
              <a:t>Başkanı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vardır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Hakemler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işe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alınır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eğitilir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sınıflandırılır</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performansları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izlenir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PFDK </a:t>
            </a:r>
            <a:r>
              <a:rPr lang="en-US" sz="2400" b="1" dirty="0" err="1">
                <a:latin typeface="Tahoma" panose="020B0604030504040204" pitchFamily="34" charset="0"/>
                <a:ea typeface="Tahoma" panose="020B0604030504040204" pitchFamily="34" charset="0"/>
                <a:cs typeface="Tahoma" panose="020B0604030504040204" pitchFamily="34" charset="0"/>
              </a:rPr>
              <a:t>ise</a:t>
            </a:r>
            <a:r>
              <a:rPr lang="en-US" sz="2400" b="1" dirty="0">
                <a:latin typeface="Tahoma" panose="020B0604030504040204" pitchFamily="34" charset="0"/>
                <a:ea typeface="Tahoma" panose="020B0604030504040204" pitchFamily="34" charset="0"/>
                <a:cs typeface="Tahoma" panose="020B0604030504040204" pitchFamily="34" charset="0"/>
              </a:rPr>
              <a:t> TFF </a:t>
            </a:r>
            <a:r>
              <a:rPr lang="en-US" sz="2400" b="1" dirty="0" err="1">
                <a:latin typeface="Tahoma" panose="020B0604030504040204" pitchFamily="34" charset="0"/>
                <a:ea typeface="Tahoma" panose="020B0604030504040204" pitchFamily="34" charset="0"/>
                <a:cs typeface="Tahoma" panose="020B0604030504040204" pitchFamily="34" charset="0"/>
              </a:rPr>
              <a:t>Yönetim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Kurulu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tarafından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seçilir</a:t>
            </a:r>
            <a:r>
              <a:rPr lang="en-US" sz="2400" b="1" dirty="0">
                <a:latin typeface="Tahoma" panose="020B0604030504040204" pitchFamily="34" charset="0"/>
                <a:ea typeface="Tahoma" panose="020B0604030504040204" pitchFamily="34" charset="0"/>
                <a:cs typeface="Tahoma" panose="020B0604030504040204" pitchFamily="34" charset="0"/>
              </a:rPr>
              <a:t> ve </a:t>
            </a:r>
            <a:r>
              <a:rPr lang="en-US" sz="2400" b="1" dirty="0" err="1">
                <a:latin typeface="Tahoma" panose="020B0604030504040204" pitchFamily="34" charset="0"/>
                <a:ea typeface="Tahoma" panose="020B0604030504040204" pitchFamily="34" charset="0"/>
                <a:cs typeface="Tahoma" panose="020B0604030504040204" pitchFamily="34" charset="0"/>
              </a:rPr>
              <a:t>büyük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ölçüde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avukatlara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bağlı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yapıdır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Maçlar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sırasında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oluşan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disiplin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ihlallerini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cezalandırır</a:t>
            </a:r>
            <a:r>
              <a:rPr lang="en-US" sz="2400" dirty="0">
                <a:latin typeface="Tahoma" panose="020B0604030504040204" pitchFamily="34" charset="0"/>
                <a:ea typeface="Tahoma" panose="020B0604030504040204" pitchFamily="34" charset="0"/>
                <a:cs typeface="Tahoma" panose="020B0604030504040204" pitchFamily="34" charset="0"/>
              </a:rPr>
              <a:t> </a:t>
            </a:r>
          </a:p>
          <a:p>
            <a:pPr marL="342900" indent="-342900" algn="jus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TFF </a:t>
            </a:r>
            <a:r>
              <a:rPr lang="en-US" sz="2400" dirty="0" err="1">
                <a:latin typeface="Tahoma" panose="020B0604030504040204" pitchFamily="34" charset="0"/>
                <a:ea typeface="Tahoma" panose="020B0604030504040204" pitchFamily="34" charset="0"/>
                <a:cs typeface="Tahoma" panose="020B0604030504040204" pitchFamily="34" charset="0"/>
              </a:rPr>
              <a:t>Yönetim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Kurulu</a:t>
            </a:r>
            <a:r>
              <a:rPr lang="en-US" sz="2400" dirty="0">
                <a:latin typeface="Tahoma" panose="020B0604030504040204" pitchFamily="34" charset="0"/>
                <a:ea typeface="Tahoma" panose="020B0604030504040204" pitchFamily="34" charset="0"/>
                <a:cs typeface="Tahoma" panose="020B0604030504040204" pitchFamily="34" charset="0"/>
              </a:rPr>
              <a:t>, MHK ve </a:t>
            </a:r>
            <a:r>
              <a:rPr lang="en-US" sz="2400" dirty="0" err="1">
                <a:latin typeface="Tahoma" panose="020B0604030504040204" pitchFamily="34" charset="0"/>
                <a:ea typeface="Tahoma" panose="020B0604030504040204" pitchFamily="34" charset="0"/>
                <a:cs typeface="Tahoma" panose="020B0604030504040204" pitchFamily="34" charset="0"/>
              </a:rPr>
              <a:t>PFDK’yı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seçtiği</a:t>
            </a:r>
            <a:r>
              <a:rPr lang="en-US" sz="2400" dirty="0">
                <a:latin typeface="Tahoma" panose="020B0604030504040204" pitchFamily="34" charset="0"/>
                <a:ea typeface="Tahoma" panose="020B0604030504040204" pitchFamily="34" charset="0"/>
                <a:cs typeface="Tahoma" panose="020B0604030504040204" pitchFamily="34" charset="0"/>
              </a:rPr>
              <a:t> için, </a:t>
            </a:r>
            <a:r>
              <a:rPr lang="en-US" sz="2400" dirty="0" err="1">
                <a:latin typeface="Tahoma" panose="020B0604030504040204" pitchFamily="34" charset="0"/>
                <a:ea typeface="Tahoma" panose="020B0604030504040204" pitchFamily="34" charset="0"/>
                <a:cs typeface="Tahoma" panose="020B0604030504040204" pitchFamily="34" charset="0"/>
              </a:rPr>
              <a:t>bu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görevlere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seçilenlerin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önemli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kısmı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kendilerini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seçenlere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karşı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sorumluluk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hissetmekte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olduklarından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sözkonusu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Komitelerin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tarafsızlık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özellikleri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genellikle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maalesef</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sözde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kalmaktadır</a:t>
            </a:r>
            <a:r>
              <a:rPr lang="en-US" sz="2400" dirty="0">
                <a:latin typeface="Tahoma" panose="020B0604030504040204" pitchFamily="34" charset="0"/>
                <a:ea typeface="Tahoma" panose="020B0604030504040204" pitchFamily="34" charset="0"/>
                <a:cs typeface="Tahoma" panose="020B0604030504040204" pitchFamily="34" charset="0"/>
              </a:rPr>
              <a:t>. TFF </a:t>
            </a:r>
            <a:r>
              <a:rPr lang="en-US" sz="2400" dirty="0" err="1">
                <a:latin typeface="Tahoma" panose="020B0604030504040204" pitchFamily="34" charset="0"/>
                <a:ea typeface="Tahoma" panose="020B0604030504040204" pitchFamily="34" charset="0"/>
                <a:cs typeface="Tahoma" panose="020B0604030504040204" pitchFamily="34" charset="0"/>
              </a:rPr>
              <a:t>Başkanı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veya</a:t>
            </a:r>
            <a:r>
              <a:rPr lang="en-US" sz="2400" dirty="0">
                <a:latin typeface="Tahoma" panose="020B0604030504040204" pitchFamily="34" charset="0"/>
                <a:ea typeface="Tahoma" panose="020B0604030504040204" pitchFamily="34" charset="0"/>
                <a:cs typeface="Tahoma" panose="020B0604030504040204" pitchFamily="34" charset="0"/>
              </a:rPr>
              <a:t> YK </a:t>
            </a:r>
            <a:r>
              <a:rPr lang="en-US" sz="2400" dirty="0" err="1">
                <a:latin typeface="Tahoma" panose="020B0604030504040204" pitchFamily="34" charset="0"/>
                <a:ea typeface="Tahoma" panose="020B0604030504040204" pitchFamily="34" charset="0"/>
                <a:cs typeface="Tahoma" panose="020B0604030504040204" pitchFamily="34" charset="0"/>
              </a:rPr>
              <a:t>ile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güçlü</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Kulüpler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komitelere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kendi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çıkarlarına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uygun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kararlar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almaları</a:t>
            </a:r>
            <a:r>
              <a:rPr lang="en-US" sz="2400" dirty="0">
                <a:latin typeface="Tahoma" panose="020B0604030504040204" pitchFamily="34" charset="0"/>
                <a:ea typeface="Tahoma" panose="020B0604030504040204" pitchFamily="34" charset="0"/>
                <a:cs typeface="Tahoma" panose="020B0604030504040204" pitchFamily="34" charset="0"/>
              </a:rPr>
              <a:t> için </a:t>
            </a:r>
            <a:r>
              <a:rPr lang="en-US" sz="2400" dirty="0" err="1">
                <a:latin typeface="Tahoma" panose="020B0604030504040204" pitchFamily="34" charset="0"/>
                <a:ea typeface="Tahoma" panose="020B0604030504040204" pitchFamily="34" charset="0"/>
                <a:cs typeface="Tahoma" panose="020B0604030504040204" pitchFamily="34" charset="0"/>
              </a:rPr>
              <a:t>baskı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uygulabildiklerini</a:t>
            </a:r>
            <a:r>
              <a:rPr lang="en-US" sz="2400" dirty="0">
                <a:latin typeface="Tahoma" panose="020B0604030504040204" pitchFamily="34" charset="0"/>
                <a:ea typeface="Tahoma" panose="020B0604030504040204" pitchFamily="34" charset="0"/>
                <a:cs typeface="Tahoma" panose="020B0604030504040204" pitchFamily="34" charset="0"/>
              </a:rPr>
              <a:t> Türk </a:t>
            </a:r>
            <a:r>
              <a:rPr lang="en-US" sz="2400" dirty="0" err="1">
                <a:latin typeface="Tahoma" panose="020B0604030504040204" pitchFamily="34" charset="0"/>
                <a:ea typeface="Tahoma" panose="020B0604030504040204" pitchFamily="34" charset="0"/>
                <a:cs typeface="Tahoma" panose="020B0604030504040204" pitchFamily="34" charset="0"/>
              </a:rPr>
              <a:t>futblonun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geçmiş</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tecriberinde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yaşadık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maalesef</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06104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32F14-2638-24E4-0C99-A6C72264EFBB}"/>
            </a:ext>
          </a:extLst>
        </p:cNvPr>
        <p:cNvGrpSpPr/>
        <p:nvPr/>
      </p:nvGrpSpPr>
      <p:grpSpPr>
        <a:xfrm>
          <a:off x="0" y="0"/>
          <a:ext cx="0" cy="0"/>
          <a:chOff x="0" y="0"/>
          <a:chExt cx="0" cy="0"/>
        </a:xfrm>
      </p:grpSpPr>
      <p:sp>
        <p:nvSpPr>
          <p:cNvPr id="7" name="8 Dikdörtgen">
            <a:extLst>
              <a:ext uri="{FF2B5EF4-FFF2-40B4-BE49-F238E27FC236}">
                <a16:creationId xmlns:a16="http://schemas.microsoft.com/office/drawing/2014/main" id="{6E67B047-9871-E279-7940-43CF2636DDCA}"/>
              </a:ext>
            </a:extLst>
          </p:cNvPr>
          <p:cNvSpPr/>
          <p:nvPr/>
        </p:nvSpPr>
        <p:spPr>
          <a:xfrm>
            <a:off x="0" y="-99392"/>
            <a:ext cx="9144000" cy="36004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Content Placeholder 14">
            <a:extLst>
              <a:ext uri="{FF2B5EF4-FFF2-40B4-BE49-F238E27FC236}">
                <a16:creationId xmlns:a16="http://schemas.microsoft.com/office/drawing/2014/main" id="{A8F0B21A-6414-48C2-1EE6-6124D1D2A5F7}"/>
              </a:ext>
            </a:extLst>
          </p:cNvPr>
          <p:cNvSpPr>
            <a:spLocks noGrp="1"/>
          </p:cNvSpPr>
          <p:nvPr>
            <p:ph idx="1"/>
          </p:nvPr>
        </p:nvSpPr>
        <p:spPr>
          <a:xfrm>
            <a:off x="241176" y="0"/>
            <a:ext cx="8229600" cy="576064"/>
          </a:xfrm>
        </p:spPr>
        <p:txBody>
          <a:bodyPr>
            <a:normAutofit fontScale="77500" lnSpcReduction="20000"/>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ÜLKEMİZDEKİ FUTBOL ORTAMINA GENEL BİR BAKIŞ</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CD110A3D-5D2D-B41B-328D-7888D2386DC4}"/>
              </a:ext>
            </a:extLst>
          </p:cNvPr>
          <p:cNvSpPr>
            <a:spLocks noGrp="1"/>
          </p:cNvSpPr>
          <p:nvPr>
            <p:ph type="sldNum" sz="quarter" idx="12"/>
          </p:nvPr>
        </p:nvSpPr>
        <p:spPr>
          <a:xfrm>
            <a:off x="6974904" y="659735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D057A-A4CF-4344-842A-8E8B12E02160}" type="slidenum">
              <a:rPr kumimoji="0" lang="tr-TR" sz="1200" b="1" i="0" u="none" strike="noStrike" kern="1200" cap="none" spc="0" normalizeH="0" baseline="0" noProof="0" smtClean="0">
                <a:ln>
                  <a:noFill/>
                </a:ln>
                <a:solidFill>
                  <a:srgbClr val="FFC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tr-TR" sz="1200" b="1" i="0" u="none" strike="noStrike" kern="1200" cap="none" spc="0" normalizeH="0" baseline="0" noProof="0" dirty="0">
              <a:ln>
                <a:noFill/>
              </a:ln>
              <a:solidFill>
                <a:srgbClr val="FFC000"/>
              </a:solidFill>
              <a:effectLst/>
              <a:uLnTx/>
              <a:uFillTx/>
              <a:latin typeface="Calibri"/>
              <a:ea typeface="+mn-ea"/>
              <a:cs typeface="+mn-cs"/>
            </a:endParaRPr>
          </a:p>
        </p:txBody>
      </p:sp>
      <p:sp>
        <p:nvSpPr>
          <p:cNvPr id="10" name="1 Başlık">
            <a:extLst>
              <a:ext uri="{FF2B5EF4-FFF2-40B4-BE49-F238E27FC236}">
                <a16:creationId xmlns:a16="http://schemas.microsoft.com/office/drawing/2014/main" id="{3C29ECC2-5BDE-6C65-A53A-96C51EEFAE5C}"/>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22053FD2-0221-2100-F129-F8659588011E}"/>
              </a:ext>
            </a:extLst>
          </p:cNvPr>
          <p:cNvSpPr txBox="1"/>
          <p:nvPr/>
        </p:nvSpPr>
        <p:spPr>
          <a:xfrm>
            <a:off x="35496" y="216505"/>
            <a:ext cx="9009906" cy="6524863"/>
          </a:xfrm>
          <a:prstGeom prst="rect">
            <a:avLst/>
          </a:prstGeom>
          <a:noFill/>
        </p:spPr>
        <p:txBody>
          <a:bodyPr wrap="square">
            <a:spAutoFit/>
          </a:bodyPr>
          <a:lstStyle/>
          <a:p>
            <a:pPr marL="342900" indent="-342900" algn="just">
              <a:spcBef>
                <a:spcPts val="600"/>
              </a:spcBef>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TFF'ye</a:t>
            </a:r>
            <a:r>
              <a:rPr lang="en-US" sz="2400" dirty="0">
                <a:latin typeface="Tahoma" panose="020B0604030504040204" pitchFamily="34" charset="0"/>
                <a:ea typeface="Tahoma" panose="020B0604030504040204" pitchFamily="34" charset="0"/>
                <a:cs typeface="Tahoma" panose="020B0604030504040204" pitchFamily="34" charset="0"/>
              </a:rPr>
              <a:t> oy </a:t>
            </a:r>
            <a:r>
              <a:rPr lang="en-US" sz="2400" dirty="0" err="1">
                <a:latin typeface="Tahoma" panose="020B0604030504040204" pitchFamily="34" charset="0"/>
                <a:ea typeface="Tahoma" panose="020B0604030504040204" pitchFamily="34" charset="0"/>
                <a:cs typeface="Tahoma" panose="020B0604030504040204" pitchFamily="34" charset="0"/>
              </a:rPr>
              <a:t>verenlerin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çoğu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temsilcileridir</a:t>
            </a:r>
            <a:r>
              <a:rPr lang="en-US" sz="2400" dirty="0">
                <a:latin typeface="Tahoma" panose="020B0604030504040204" pitchFamily="34" charset="0"/>
                <a:ea typeface="Tahoma" panose="020B0604030504040204" pitchFamily="34" charset="0"/>
                <a:cs typeface="Tahoma" panose="020B0604030504040204" pitchFamily="34" charset="0"/>
              </a:rPr>
              <a:t>. Bu durum, "Beni </a:t>
            </a:r>
            <a:r>
              <a:rPr lang="en-US" sz="2400" dirty="0" err="1">
                <a:latin typeface="Tahoma" panose="020B0604030504040204" pitchFamily="34" charset="0"/>
                <a:ea typeface="Tahoma" panose="020B0604030504040204" pitchFamily="34" charset="0"/>
                <a:cs typeface="Tahoma" panose="020B0604030504040204" pitchFamily="34" charset="0"/>
              </a:rPr>
              <a:t>seçenleri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kızdırmamalıyım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fikrine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dayalı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siyasi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denge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durumuna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yol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açabilmekte</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bu</a:t>
            </a:r>
            <a:r>
              <a:rPr lang="en-US" sz="2400" dirty="0">
                <a:latin typeface="Tahoma" panose="020B0604030504040204" pitchFamily="34" charset="0"/>
                <a:ea typeface="Tahoma" panose="020B0604030504040204" pitchFamily="34" charset="0"/>
                <a:cs typeface="Tahoma" panose="020B0604030504040204" pitchFamily="34" charset="0"/>
              </a:rPr>
              <a:t> durum </a:t>
            </a:r>
            <a:r>
              <a:rPr lang="en-US" sz="2400" dirty="0" err="1">
                <a:latin typeface="Tahoma" panose="020B0604030504040204" pitchFamily="34" charset="0"/>
                <a:ea typeface="Tahoma" panose="020B0604030504040204" pitchFamily="34" charset="0"/>
                <a:cs typeface="Tahoma" panose="020B0604030504040204" pitchFamily="34" charset="0"/>
              </a:rPr>
              <a:t>TFF’nin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karar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ile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icraatlerini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liyakat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sisteminden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ayırabilmektedir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PFDK'nın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aynı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ihlaller</a:t>
            </a:r>
            <a:r>
              <a:rPr lang="en-US" sz="2400" dirty="0">
                <a:latin typeface="Tahoma" panose="020B0604030504040204" pitchFamily="34" charset="0"/>
                <a:ea typeface="Tahoma" panose="020B0604030504040204" pitchFamily="34" charset="0"/>
                <a:cs typeface="Tahoma" panose="020B0604030504040204" pitchFamily="34" charset="0"/>
              </a:rPr>
              <a:t> için </a:t>
            </a:r>
            <a:r>
              <a:rPr lang="en-US" sz="2400" dirty="0" err="1">
                <a:latin typeface="Tahoma" panose="020B0604030504040204" pitchFamily="34" charset="0"/>
                <a:ea typeface="Tahoma" panose="020B0604030504040204" pitchFamily="34" charset="0"/>
                <a:cs typeface="Tahoma" panose="020B0604030504040204" pitchFamily="34" charset="0"/>
              </a:rPr>
              <a:t>farklı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cezalar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öngören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kararları</a:t>
            </a:r>
            <a:r>
              <a:rPr lang="en-US" sz="2400" dirty="0">
                <a:latin typeface="Tahoma" panose="020B0604030504040204" pitchFamily="34" charset="0"/>
                <a:ea typeface="Tahoma" panose="020B0604030504040204" pitchFamily="34" charset="0"/>
                <a:cs typeface="Tahoma" panose="020B0604030504040204" pitchFamily="34" charset="0"/>
              </a:rPr>
              <a:t>, Türk </a:t>
            </a:r>
            <a:r>
              <a:rPr lang="en-US" sz="2400" dirty="0" err="1">
                <a:latin typeface="Tahoma" panose="020B0604030504040204" pitchFamily="34" charset="0"/>
                <a:ea typeface="Tahoma" panose="020B0604030504040204" pitchFamily="34" charset="0"/>
                <a:cs typeface="Tahoma" panose="020B0604030504040204" pitchFamily="34" charset="0"/>
              </a:rPr>
              <a:t>futbolunun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paydaşlarının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adalet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sistemine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güvenini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azaltabilmekte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hakem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atamalarının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veya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disiplin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cezalarının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nedenleri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kamuoyuna</a:t>
            </a:r>
            <a:r>
              <a:rPr lang="en-US" sz="2400" dirty="0">
                <a:latin typeface="Tahoma" panose="020B0604030504040204" pitchFamily="34" charset="0"/>
                <a:ea typeface="Tahoma" panose="020B0604030504040204" pitchFamily="34" charset="0"/>
                <a:cs typeface="Tahoma" panose="020B0604030504040204" pitchFamily="34" charset="0"/>
              </a:rPr>
              <a:t> net </a:t>
            </a:r>
            <a:r>
              <a:rPr lang="en-US" sz="2400" dirty="0" err="1">
                <a:latin typeface="Tahoma" panose="020B0604030504040204" pitchFamily="34" charset="0"/>
                <a:ea typeface="Tahoma" panose="020B0604030504040204" pitchFamily="34" charset="0"/>
                <a:cs typeface="Tahoma" panose="020B0604030504040204" pitchFamily="34" charset="0"/>
              </a:rPr>
              <a:t>bir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şekilde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açıklamamak</a:t>
            </a:r>
            <a:r>
              <a:rPr lang="en-US" sz="2400" dirty="0">
                <a:latin typeface="Tahoma" panose="020B0604030504040204" pitchFamily="34" charset="0"/>
                <a:ea typeface="Tahoma" panose="020B0604030504040204" pitchFamily="34" charset="0"/>
                <a:cs typeface="Tahoma" panose="020B0604030504040204" pitchFamily="34" charset="0"/>
              </a:rPr>
              <a:t>, Türk </a:t>
            </a:r>
            <a:r>
              <a:rPr lang="en-US" sz="2400" dirty="0" err="1">
                <a:latin typeface="Tahoma" panose="020B0604030504040204" pitchFamily="34" charset="0"/>
                <a:ea typeface="Tahoma" panose="020B0604030504040204" pitchFamily="34" charset="0"/>
                <a:cs typeface="Tahoma" panose="020B0604030504040204" pitchFamily="34" charset="0"/>
              </a:rPr>
              <a:t>futbolu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içerisinde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ortaya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atılan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komplo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teorilerini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körüklemektedir</a:t>
            </a:r>
            <a:r>
              <a:rPr lang="en-US" sz="2400" dirty="0">
                <a:latin typeface="Tahoma" panose="020B0604030504040204" pitchFamily="34" charset="0"/>
                <a:ea typeface="Tahoma" panose="020B0604030504040204" pitchFamily="34" charset="0"/>
                <a:cs typeface="Tahoma" panose="020B0604030504040204" pitchFamily="34" charset="0"/>
              </a:rPr>
              <a:t>. </a:t>
            </a:r>
          </a:p>
          <a:p>
            <a:pPr marL="342900" indent="-342900" algn="just">
              <a:spcBef>
                <a:spcPts val="1200"/>
              </a:spcBef>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Türk </a:t>
            </a:r>
            <a:r>
              <a:rPr lang="en-US" sz="2400" b="1" dirty="0" err="1">
                <a:latin typeface="Tahoma" panose="020B0604030504040204" pitchFamily="34" charset="0"/>
                <a:ea typeface="Tahoma" panose="020B0604030504040204" pitchFamily="34" charset="0"/>
                <a:cs typeface="Tahoma" panose="020B0604030504040204" pitchFamily="34" charset="0"/>
              </a:rPr>
              <a:t>futbolundaki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döngüyü</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düzeltmek</a:t>
            </a:r>
            <a:r>
              <a:rPr lang="en-US" sz="2400" b="1" dirty="0">
                <a:latin typeface="Tahoma" panose="020B0604030504040204" pitchFamily="34" charset="0"/>
                <a:ea typeface="Tahoma" panose="020B0604030504040204" pitchFamily="34" charset="0"/>
                <a:cs typeface="Tahoma" panose="020B0604030504040204" pitchFamily="34" charset="0"/>
              </a:rPr>
              <a:t> için </a:t>
            </a:r>
            <a:r>
              <a:rPr lang="en-US" sz="2400" b="1" dirty="0" err="1">
                <a:latin typeface="Tahoma" panose="020B0604030504040204" pitchFamily="34" charset="0"/>
                <a:ea typeface="Tahoma" panose="020B0604030504040204" pitchFamily="34" charset="0"/>
                <a:cs typeface="Tahoma" panose="020B0604030504040204" pitchFamily="34" charset="0"/>
              </a:rPr>
              <a:t>bana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göre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yeniden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kurgulanmalıdır</a:t>
            </a:r>
            <a:r>
              <a:rPr lang="en-US" sz="2400" b="1" dirty="0">
                <a:latin typeface="Tahoma" panose="020B0604030504040204" pitchFamily="34" charset="0"/>
                <a:ea typeface="Tahoma" panose="020B0604030504040204" pitchFamily="34" charset="0"/>
                <a:cs typeface="Tahoma" panose="020B0604030504040204" pitchFamily="34" charset="0"/>
              </a:rPr>
              <a:t>. TFF </a:t>
            </a:r>
            <a:r>
              <a:rPr lang="en-US" sz="2400" b="1" dirty="0" err="1">
                <a:latin typeface="Tahoma" panose="020B0604030504040204" pitchFamily="34" charset="0"/>
                <a:ea typeface="Tahoma" panose="020B0604030504040204" pitchFamily="34" charset="0"/>
                <a:cs typeface="Tahoma" panose="020B0604030504040204" pitchFamily="34" charset="0"/>
              </a:rPr>
              <a:t>Yönetim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Kurulu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artık</a:t>
            </a:r>
            <a:r>
              <a:rPr lang="en-US" sz="2400" b="1" dirty="0">
                <a:latin typeface="Tahoma" panose="020B0604030504040204" pitchFamily="34" charset="0"/>
                <a:ea typeface="Tahoma" panose="020B0604030504040204" pitchFamily="34" charset="0"/>
                <a:cs typeface="Tahoma" panose="020B0604030504040204" pitchFamily="34" charset="0"/>
              </a:rPr>
              <a:t> MHK ve PFDK </a:t>
            </a:r>
            <a:r>
              <a:rPr lang="en-US" sz="2400" b="1" dirty="0" err="1">
                <a:latin typeface="Tahoma" panose="020B0604030504040204" pitchFamily="34" charset="0"/>
                <a:ea typeface="Tahoma" panose="020B0604030504040204" pitchFamily="34" charset="0"/>
                <a:cs typeface="Tahoma" panose="020B0604030504040204" pitchFamily="34" charset="0"/>
              </a:rPr>
              <a:t>üyelerini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seçememelidir</a:t>
            </a:r>
            <a:r>
              <a:rPr lang="en-US" sz="2400" b="1" dirty="0">
                <a:latin typeface="Tahoma" panose="020B0604030504040204" pitchFamily="34" charset="0"/>
                <a:ea typeface="Tahoma" panose="020B0604030504040204" pitchFamily="34" charset="0"/>
                <a:cs typeface="Tahoma" panose="020B0604030504040204" pitchFamily="34" charset="0"/>
              </a:rPr>
              <a:t>. Türkiye </a:t>
            </a:r>
            <a:r>
              <a:rPr lang="en-US" sz="2400" b="1" dirty="0" err="1">
                <a:latin typeface="Tahoma" panose="020B0604030504040204" pitchFamily="34" charset="0"/>
                <a:ea typeface="Tahoma" panose="020B0604030504040204" pitchFamily="34" charset="0"/>
                <a:cs typeface="Tahoma" panose="020B0604030504040204" pitchFamily="34" charset="0"/>
              </a:rPr>
              <a:t>Barolar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Birliği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veya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hakem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dernekleri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kurullara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avukat</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önerebilirler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veya</a:t>
            </a:r>
            <a:r>
              <a:rPr lang="en-US" sz="2400" b="1" dirty="0">
                <a:latin typeface="Tahoma" panose="020B0604030504040204" pitchFamily="34" charset="0"/>
                <a:ea typeface="Tahoma" panose="020B0604030504040204" pitchFamily="34" charset="0"/>
                <a:cs typeface="Tahoma" panose="020B0604030504040204" pitchFamily="34" charset="0"/>
              </a:rPr>
              <a:t> TFF Genel </a:t>
            </a:r>
            <a:r>
              <a:rPr lang="en-US" sz="2400" b="1" dirty="0" err="1">
                <a:latin typeface="Tahoma" panose="020B0604030504040204" pitchFamily="34" charset="0"/>
                <a:ea typeface="Tahoma" panose="020B0604030504040204" pitchFamily="34" charset="0"/>
                <a:cs typeface="Tahoma" panose="020B0604030504040204" pitchFamily="34" charset="0"/>
              </a:rPr>
              <a:t>Kurulu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bunlar</a:t>
            </a:r>
            <a:r>
              <a:rPr lang="en-US" sz="2400" b="1" dirty="0">
                <a:latin typeface="Tahoma" panose="020B0604030504040204" pitchFamily="34" charset="0"/>
                <a:ea typeface="Tahoma" panose="020B0604030504040204" pitchFamily="34" charset="0"/>
                <a:cs typeface="Tahoma" panose="020B0604030504040204" pitchFamily="34" charset="0"/>
              </a:rPr>
              <a:t> için </a:t>
            </a:r>
            <a:r>
              <a:rPr lang="en-US" sz="2400" b="1" dirty="0" err="1">
                <a:latin typeface="Tahoma" panose="020B0604030504040204" pitchFamily="34" charset="0"/>
                <a:ea typeface="Tahoma" panose="020B0604030504040204" pitchFamily="34" charset="0"/>
                <a:cs typeface="Tahoma" panose="020B0604030504040204" pitchFamily="34" charset="0"/>
              </a:rPr>
              <a:t>ayrı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seçimler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yapabilir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MHK </a:t>
            </a:r>
            <a:r>
              <a:rPr lang="en-US" sz="2400" dirty="0" err="1">
                <a:latin typeface="Tahoma" panose="020B0604030504040204" pitchFamily="34" charset="0"/>
                <a:ea typeface="Tahoma" panose="020B0604030504040204" pitchFamily="34" charset="0"/>
                <a:cs typeface="Tahoma" panose="020B0604030504040204" pitchFamily="34" charset="0"/>
              </a:rPr>
              <a:t>Başkanı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olmak</a:t>
            </a:r>
            <a:r>
              <a:rPr lang="en-US" sz="2400" dirty="0">
                <a:latin typeface="Tahoma" panose="020B0604030504040204" pitchFamily="34" charset="0"/>
                <a:ea typeface="Tahoma" panose="020B0604030504040204" pitchFamily="34" charset="0"/>
                <a:cs typeface="Tahoma" panose="020B0604030504040204" pitchFamily="34" charset="0"/>
              </a:rPr>
              <a:t> için </a:t>
            </a:r>
            <a:r>
              <a:rPr lang="en-US" sz="2400" dirty="0" err="1">
                <a:latin typeface="Tahoma" panose="020B0604030504040204" pitchFamily="34" charset="0"/>
                <a:ea typeface="Tahoma" panose="020B0604030504040204" pitchFamily="34" charset="0"/>
                <a:cs typeface="Tahoma" panose="020B0604030504040204" pitchFamily="34" charset="0"/>
              </a:rPr>
              <a:t>sadece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eski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hakem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olmak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yeterli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olmamalı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adaylarda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spor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yönetimi</a:t>
            </a:r>
            <a:r>
              <a:rPr lang="en-US" sz="2400" dirty="0">
                <a:latin typeface="Tahoma" panose="020B0604030504040204" pitchFamily="34" charset="0"/>
                <a:ea typeface="Tahoma" panose="020B0604030504040204" pitchFamily="34" charset="0"/>
                <a:cs typeface="Tahoma" panose="020B0604030504040204" pitchFamily="34" charset="0"/>
              </a:rPr>
              <a:t>, ve VAR </a:t>
            </a:r>
            <a:r>
              <a:rPr lang="en-US" sz="2400" dirty="0" err="1">
                <a:latin typeface="Tahoma" panose="020B0604030504040204" pitchFamily="34" charset="0"/>
                <a:ea typeface="Tahoma" panose="020B0604030504040204" pitchFamily="34" charset="0"/>
                <a:cs typeface="Tahoma" panose="020B0604030504040204" pitchFamily="34" charset="0"/>
              </a:rPr>
              <a:t>teknolojisi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konularında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yeterlilik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aranmalıdır</a:t>
            </a:r>
            <a:r>
              <a:rPr lang="en-US" sz="2400" dirty="0">
                <a:latin typeface="Tahoma" panose="020B0604030504040204" pitchFamily="34" charset="0"/>
                <a:ea typeface="Tahoma" panose="020B0604030504040204" pitchFamily="34" charset="0"/>
                <a:cs typeface="Tahoma" panose="020B0604030504040204" pitchFamily="34" charset="0"/>
              </a:rPr>
              <a:t>. </a:t>
            </a:r>
          </a:p>
        </p:txBody>
      </p:sp>
      <p:pic>
        <p:nvPicPr>
          <p:cNvPr id="3" name="Picture 2">
            <a:extLst>
              <a:ext uri="{FF2B5EF4-FFF2-40B4-BE49-F238E27FC236}">
                <a16:creationId xmlns:a16="http://schemas.microsoft.com/office/drawing/2014/main" id="{1FFA8165-9B60-1E6C-6340-D6D0AAB09CC9}"/>
              </a:ext>
            </a:extLst>
          </p:cNvPr>
          <p:cNvPicPr>
            <a:picLocks noChangeAspect="1"/>
          </p:cNvPicPr>
          <p:nvPr/>
        </p:nvPicPr>
        <p:blipFill>
          <a:blip r:embed="rId2"/>
          <a:stretch>
            <a:fillRect/>
          </a:stretch>
        </p:blipFill>
        <p:spPr>
          <a:xfrm>
            <a:off x="-11017" y="6555978"/>
            <a:ext cx="9144000" cy="401414"/>
          </a:xfrm>
          <a:prstGeom prst="rect">
            <a:avLst/>
          </a:prstGeom>
        </p:spPr>
      </p:pic>
    </p:spTree>
    <p:extLst>
      <p:ext uri="{BB962C8B-B14F-4D97-AF65-F5344CB8AC3E}">
        <p14:creationId xmlns:p14="http://schemas.microsoft.com/office/powerpoint/2010/main" val="14647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A0A94-31D8-EB80-AC17-C0BF2F4F7413}"/>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11CA1D14-4B75-D3F7-EE83-33698E983438}"/>
              </a:ext>
            </a:extLst>
          </p:cNvPr>
          <p:cNvSpPr/>
          <p:nvPr/>
        </p:nvSpPr>
        <p:spPr>
          <a:xfrm>
            <a:off x="0" y="6453336"/>
            <a:ext cx="9144000" cy="432047"/>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8 Dikdörtgen">
            <a:extLst>
              <a:ext uri="{FF2B5EF4-FFF2-40B4-BE49-F238E27FC236}">
                <a16:creationId xmlns:a16="http://schemas.microsoft.com/office/drawing/2014/main" id="{E3BBEABD-92C7-7CA6-8CFF-7C06D6E748D6}"/>
              </a:ext>
            </a:extLst>
          </p:cNvPr>
          <p:cNvSpPr/>
          <p:nvPr/>
        </p:nvSpPr>
        <p:spPr>
          <a:xfrm>
            <a:off x="0" y="-27384"/>
            <a:ext cx="9144000" cy="7200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10 Resim" descr="logo.png">
            <a:extLst>
              <a:ext uri="{FF2B5EF4-FFF2-40B4-BE49-F238E27FC236}">
                <a16:creationId xmlns:a16="http://schemas.microsoft.com/office/drawing/2014/main" id="{F948EB7D-B11A-2C8A-9BC6-69CFF355099F}"/>
              </a:ext>
            </a:extLst>
          </p:cNvPr>
          <p:cNvPicPr>
            <a:picLocks noChangeAspect="1"/>
          </p:cNvPicPr>
          <p:nvPr/>
        </p:nvPicPr>
        <p:blipFill>
          <a:blip r:embed="rId3" cstate="print"/>
          <a:stretch>
            <a:fillRect/>
          </a:stretch>
        </p:blipFill>
        <p:spPr>
          <a:xfrm>
            <a:off x="92707" y="6525344"/>
            <a:ext cx="296938" cy="304442"/>
          </a:xfrm>
          <a:prstGeom prst="rect">
            <a:avLst/>
          </a:prstGeom>
        </p:spPr>
      </p:pic>
      <p:sp>
        <p:nvSpPr>
          <p:cNvPr id="15" name="Content Placeholder 14">
            <a:extLst>
              <a:ext uri="{FF2B5EF4-FFF2-40B4-BE49-F238E27FC236}">
                <a16:creationId xmlns:a16="http://schemas.microsoft.com/office/drawing/2014/main" id="{CEAB7527-B266-BB6F-8B4A-F49DAACCE857}"/>
              </a:ext>
            </a:extLst>
          </p:cNvPr>
          <p:cNvSpPr>
            <a:spLocks noGrp="1"/>
          </p:cNvSpPr>
          <p:nvPr>
            <p:ph idx="1"/>
          </p:nvPr>
        </p:nvSpPr>
        <p:spPr>
          <a:xfrm>
            <a:off x="241176" y="144016"/>
            <a:ext cx="8229600" cy="332656"/>
          </a:xfrm>
        </p:spPr>
        <p:txBody>
          <a:bodyPr>
            <a:no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ÇÖZÜM ÖNERİLERİM</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B2B5972C-2FCB-CF1E-519C-86A447A557DF}"/>
              </a:ext>
            </a:extLst>
          </p:cNvPr>
          <p:cNvSpPr>
            <a:spLocks noGrp="1"/>
          </p:cNvSpPr>
          <p:nvPr>
            <p:ph type="sldNum" sz="quarter" idx="12"/>
          </p:nvPr>
        </p:nvSpPr>
        <p:spPr>
          <a:xfrm>
            <a:off x="6974904" y="659226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D057A-A4CF-4344-842A-8E8B12E02160}" type="slidenum">
              <a:rPr kumimoji="0" lang="tr-TR" sz="1200" b="1" i="0" u="none" strike="noStrike" kern="1200" cap="none" spc="0" normalizeH="0" baseline="0" noProof="0" smtClean="0">
                <a:ln>
                  <a:noFill/>
                </a:ln>
                <a:solidFill>
                  <a:srgbClr val="FFC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tr-TR" sz="1200" b="1" i="0" u="none" strike="noStrike" kern="1200" cap="none" spc="0" normalizeH="0" baseline="0" noProof="0" dirty="0">
              <a:ln>
                <a:noFill/>
              </a:ln>
              <a:solidFill>
                <a:srgbClr val="FFC000"/>
              </a:solidFill>
              <a:effectLst/>
              <a:uLnTx/>
              <a:uFillTx/>
              <a:latin typeface="Calibri"/>
              <a:ea typeface="+mn-ea"/>
              <a:cs typeface="+mn-cs"/>
            </a:endParaRPr>
          </a:p>
        </p:txBody>
      </p:sp>
      <p:sp>
        <p:nvSpPr>
          <p:cNvPr id="10" name="1 Başlık">
            <a:extLst>
              <a:ext uri="{FF2B5EF4-FFF2-40B4-BE49-F238E27FC236}">
                <a16:creationId xmlns:a16="http://schemas.microsoft.com/office/drawing/2014/main" id="{08D7A404-718C-E275-9826-0146BA593EA5}"/>
              </a:ext>
            </a:extLst>
          </p:cNvPr>
          <p:cNvSpPr txBox="1">
            <a:spLocks/>
          </p:cNvSpPr>
          <p:nvPr/>
        </p:nvSpPr>
        <p:spPr>
          <a:xfrm>
            <a:off x="-67101" y="-814102"/>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1" i="0" u="none" strike="noStrike" kern="1200" cap="none" spc="0" normalizeH="0" baseline="0" noProof="0" dirty="0">
              <a:ln>
                <a:noFill/>
              </a:ln>
              <a:solidFill>
                <a:srgbClr val="FFCC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4E142CBF-455A-3B99-FBA0-03FF1B01C76E}"/>
              </a:ext>
            </a:extLst>
          </p:cNvPr>
          <p:cNvSpPr txBox="1"/>
          <p:nvPr/>
        </p:nvSpPr>
        <p:spPr>
          <a:xfrm>
            <a:off x="-24022" y="836712"/>
            <a:ext cx="8628470" cy="5570756"/>
          </a:xfrm>
          <a:prstGeom prst="rect">
            <a:avLst/>
          </a:prstGeom>
          <a:noFill/>
        </p:spPr>
        <p:txBody>
          <a:bodyPr wrap="square">
            <a:spAutoFit/>
          </a:bodyPr>
          <a:lstStyle/>
          <a:p>
            <a:pPr marL="342900" indent="-342900" algn="just">
              <a:spcBef>
                <a:spcPts val="1200"/>
              </a:spcBef>
              <a:buFont typeface="Arial" panose="020B0604020202020204" pitchFamily="34" charset="0"/>
              <a:buChar char="•"/>
            </a:pPr>
            <a:r>
              <a:rPr lang="en-US" sz="2800" b="1" dirty="0" err="1">
                <a:latin typeface="Tahoma" panose="020B0604030504040204" pitchFamily="34" charset="0"/>
                <a:ea typeface="Tahoma" panose="020B0604030504040204" pitchFamily="34" charset="0"/>
                <a:cs typeface="Tahoma" panose="020B0604030504040204" pitchFamily="34" charset="0"/>
              </a:rPr>
              <a:t>Tüm</a:t>
            </a:r>
            <a:r>
              <a:rPr lang="en-US" sz="2800" b="1" dirty="0">
                <a:latin typeface="Tahoma" panose="020B0604030504040204" pitchFamily="34" charset="0"/>
                <a:ea typeface="Tahoma" panose="020B0604030504040204" pitchFamily="34" charset="0"/>
                <a:cs typeface="Tahoma" panose="020B0604030504040204" pitchFamily="34" charset="0"/>
              </a:rPr>
              <a:t> PFDK </a:t>
            </a:r>
            <a:r>
              <a:rPr lang="en-US" sz="2800" b="1" dirty="0" err="1">
                <a:latin typeface="Tahoma" panose="020B0604030504040204" pitchFamily="34" charset="0"/>
                <a:ea typeface="Tahoma" panose="020B0604030504040204" pitchFamily="34" charset="0"/>
                <a:cs typeface="Tahoma" panose="020B0604030504040204" pitchFamily="34" charset="0"/>
              </a:rPr>
              <a:t>üyelerinin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spor</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hukuku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hakkında</a:t>
            </a:r>
            <a:r>
              <a:rPr lang="en-US" sz="2800" b="1" dirty="0">
                <a:latin typeface="Tahoma" panose="020B0604030504040204" pitchFamily="34" charset="0"/>
                <a:ea typeface="Tahoma" panose="020B0604030504040204" pitchFamily="34" charset="0"/>
                <a:cs typeface="Tahoma" panose="020B0604030504040204" pitchFamily="34" charset="0"/>
              </a:rPr>
              <a:t> her </a:t>
            </a:r>
            <a:r>
              <a:rPr lang="en-US" sz="2800" b="1" dirty="0" err="1">
                <a:latin typeface="Tahoma" panose="020B0604030504040204" pitchFamily="34" charset="0"/>
                <a:ea typeface="Tahoma" panose="020B0604030504040204" pitchFamily="34" charset="0"/>
                <a:cs typeface="Tahoma" panose="020B0604030504040204" pitchFamily="34" charset="0"/>
              </a:rPr>
              <a:t>hususa</a:t>
            </a:r>
            <a:r>
              <a:rPr lang="en-US" sz="2800" b="1" dirty="0">
                <a:latin typeface="Tahoma" panose="020B0604030504040204" pitchFamily="34" charset="0"/>
                <a:ea typeface="Tahoma" panose="020B0604030504040204" pitchFamily="34" charset="0"/>
                <a:cs typeface="Tahoma" panose="020B0604030504040204" pitchFamily="34" charset="0"/>
              </a:rPr>
              <a:t> hakim </a:t>
            </a:r>
            <a:r>
              <a:rPr lang="en-US" sz="2800" b="1" dirty="0" err="1">
                <a:latin typeface="Tahoma" panose="020B0604030504040204" pitchFamily="34" charset="0"/>
                <a:ea typeface="Tahoma" panose="020B0604030504040204" pitchFamily="34" charset="0"/>
                <a:cs typeface="Tahoma" panose="020B0604030504040204" pitchFamily="34" charset="0"/>
              </a:rPr>
              <a:t>olmaları</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çok</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önemlidir</a:t>
            </a:r>
            <a:r>
              <a:rPr lang="en-US" sz="2800" b="1" dirty="0">
                <a:latin typeface="Tahoma" panose="020B0604030504040204" pitchFamily="34" charset="0"/>
                <a:ea typeface="Tahoma" panose="020B0604030504040204" pitchFamily="34" charset="0"/>
                <a:cs typeface="Tahoma" panose="020B0604030504040204" pitchFamily="34" charset="0"/>
              </a:rPr>
              <a:t>. Hakem </a:t>
            </a:r>
            <a:r>
              <a:rPr lang="en-US" sz="2800" b="1" dirty="0" err="1">
                <a:latin typeface="Tahoma" panose="020B0604030504040204" pitchFamily="34" charset="0"/>
                <a:ea typeface="Tahoma" panose="020B0604030504040204" pitchFamily="34" charset="0"/>
                <a:cs typeface="Tahoma" panose="020B0604030504040204" pitchFamily="34" charset="0"/>
              </a:rPr>
              <a:t>puanlama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sistemi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herkese</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veya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en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azından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Kulüplere</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açık</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olmalıdır</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Bir </a:t>
            </a:r>
            <a:r>
              <a:rPr lang="en-US" sz="2800" dirty="0" err="1">
                <a:latin typeface="Tahoma" panose="020B0604030504040204" pitchFamily="34" charset="0"/>
                <a:ea typeface="Tahoma" panose="020B0604030504040204" pitchFamily="34" charset="0"/>
                <a:cs typeface="Tahoma" panose="020B0604030504040204" pitchFamily="34" charset="0"/>
              </a:rPr>
              <a:t>hakemin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neden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maça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atanmadığı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veya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bazı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durumlarda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neden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penaltı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verilmediği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konusunda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raporlarda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gri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alanlar</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olmamalıdır</a:t>
            </a:r>
            <a:r>
              <a:rPr lang="en-US" sz="2800" dirty="0">
                <a:latin typeface="Tahoma" panose="020B0604030504040204" pitchFamily="34" charset="0"/>
                <a:ea typeface="Tahoma" panose="020B0604030504040204" pitchFamily="34" charset="0"/>
                <a:cs typeface="Tahoma" panose="020B0604030504040204" pitchFamily="34" charset="0"/>
              </a:rPr>
              <a:t>. </a:t>
            </a:r>
          </a:p>
          <a:p>
            <a:pPr marL="342900" indent="-342900" algn="just">
              <a:spcBef>
                <a:spcPts val="1200"/>
              </a:spcBef>
              <a:buFont typeface="Arial" panose="020B0604020202020204" pitchFamily="34" charset="0"/>
              <a:buChar char="•"/>
            </a:pP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Atama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yerine</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seçimler</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sadakat</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yerine</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liyakat</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ve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gizlilik</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yerine</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tam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açıklık</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verimliliğin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anahtarlarıdır</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a:t>
            </a:r>
            <a:r>
              <a:rPr lang="en-US" sz="2800" b="1" dirty="0">
                <a:latin typeface="Tahoma" panose="020B0604030504040204" pitchFamily="34" charset="0"/>
                <a:ea typeface="Tahoma" panose="020B0604030504040204" pitchFamily="34" charset="0"/>
                <a:cs typeface="Tahoma" panose="020B0604030504040204" pitchFamily="34" charset="0"/>
              </a:rPr>
              <a:t> </a:t>
            </a:r>
          </a:p>
          <a:p>
            <a:pPr marL="342900" indent="-342900" algn="just">
              <a:spcBef>
                <a:spcPts val="1200"/>
              </a:spcBef>
              <a:buFont typeface="Arial" panose="020B0604020202020204" pitchFamily="34" charset="0"/>
              <a:buChar char="•"/>
            </a:pPr>
            <a:r>
              <a:rPr lang="en-US" sz="2800" b="1" u="sng" dirty="0">
                <a:solidFill>
                  <a:srgbClr val="A50021"/>
                </a:solidFill>
                <a:latin typeface="Tahoma" panose="020B0604030504040204" pitchFamily="34" charset="0"/>
                <a:ea typeface="Tahoma" panose="020B0604030504040204" pitchFamily="34" charset="0"/>
                <a:cs typeface="Tahoma" panose="020B0604030504040204" pitchFamily="34" charset="0"/>
              </a:rPr>
              <a:t>Aksi </a:t>
            </a:r>
            <a:r>
              <a:rPr lang="en-US" sz="28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takdirde</a:t>
            </a:r>
            <a:r>
              <a:rPr lang="en-US" sz="2800" b="1" u="sng" dirty="0">
                <a:solidFill>
                  <a:srgbClr val="A50021"/>
                </a:solidFill>
                <a:latin typeface="Tahoma" panose="020B0604030504040204" pitchFamily="34" charset="0"/>
                <a:ea typeface="Tahoma" panose="020B0604030504040204" pitchFamily="34" charset="0"/>
                <a:cs typeface="Tahoma" panose="020B0604030504040204" pitchFamily="34" charset="0"/>
              </a:rPr>
              <a:t>, her </a:t>
            </a:r>
            <a:r>
              <a:rPr lang="en-US" sz="28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sezonun</a:t>
            </a:r>
            <a:r>
              <a:rPr lang="en-US" sz="28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sonunda</a:t>
            </a:r>
            <a:r>
              <a:rPr lang="en-US" sz="28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sadece</a:t>
            </a:r>
            <a:r>
              <a:rPr lang="en-US" sz="28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isimler</a:t>
            </a:r>
            <a:r>
              <a:rPr lang="en-US" sz="28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değişecek</a:t>
            </a:r>
            <a:r>
              <a:rPr lang="en-US" sz="2800" b="1" u="sng" dirty="0">
                <a:solidFill>
                  <a:srgbClr val="A50021"/>
                </a:solidFill>
                <a:latin typeface="Tahoma" panose="020B0604030504040204" pitchFamily="34" charset="0"/>
                <a:ea typeface="Tahoma" panose="020B0604030504040204" pitchFamily="34" charset="0"/>
                <a:cs typeface="Tahoma" panose="020B0604030504040204" pitchFamily="34" charset="0"/>
              </a:rPr>
              <a:t> ve </a:t>
            </a:r>
            <a:r>
              <a:rPr lang="en-US" sz="28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sorunlar</a:t>
            </a:r>
            <a:r>
              <a:rPr lang="en-US" sz="28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aynı</a:t>
            </a:r>
            <a:r>
              <a:rPr lang="en-US" sz="28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kalacaktır</a:t>
            </a:r>
            <a:r>
              <a:rPr lang="en-US" sz="2800" b="1" u="sng" dirty="0">
                <a:solidFill>
                  <a:srgbClr val="A5002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570905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385D8-5306-416C-0AC6-9958C10DA8D9}"/>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1C72EC85-F7C1-009A-B528-6BED17981021}"/>
              </a:ext>
            </a:extLst>
          </p:cNvPr>
          <p:cNvSpPr/>
          <p:nvPr/>
        </p:nvSpPr>
        <p:spPr>
          <a:xfrm>
            <a:off x="0" y="6566718"/>
            <a:ext cx="9144000" cy="31866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7E6DFBB3-2372-F9AF-C121-51E421DE879F}"/>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9BE5634D-00B8-3261-B41D-666EC5036407}"/>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AA91F558-FE9D-E8D8-9795-77F54C82B3BC}"/>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ÇÖZÜM ÖNERİLERİM</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CF41C995-CBED-563A-42E4-1081226A855B}"/>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54</a:t>
            </a:fld>
            <a:endParaRPr lang="tr-TR" b="1" dirty="0">
              <a:solidFill>
                <a:srgbClr val="FFC000"/>
              </a:solidFill>
            </a:endParaRPr>
          </a:p>
        </p:txBody>
      </p:sp>
      <p:sp>
        <p:nvSpPr>
          <p:cNvPr id="10" name="1 Başlık">
            <a:extLst>
              <a:ext uri="{FF2B5EF4-FFF2-40B4-BE49-F238E27FC236}">
                <a16:creationId xmlns:a16="http://schemas.microsoft.com/office/drawing/2014/main" id="{65AF8E0B-2BA8-6EE2-2F89-C0183D49716D}"/>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5D8BE779-342B-09D2-0FFA-5D8F1F78CB7B}"/>
              </a:ext>
            </a:extLst>
          </p:cNvPr>
          <p:cNvSpPr/>
          <p:nvPr/>
        </p:nvSpPr>
        <p:spPr>
          <a:xfrm>
            <a:off x="-180528" y="-55558"/>
            <a:ext cx="9144000" cy="6724918"/>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endParaRPr lang="en-US" sz="2600" b="1" dirty="0">
              <a:latin typeface="Tahoma" panose="020B0604030504040204" pitchFamily="34" charset="0"/>
              <a:ea typeface="Tahoma" panose="020B0604030504040204" pitchFamily="34" charset="0"/>
              <a:cs typeface="Tahoma" panose="020B0604030504040204" pitchFamily="34" charset="0"/>
            </a:endParaRPr>
          </a:p>
          <a:p>
            <a:pPr marL="628650" lvl="1" indent="-449263" algn="just">
              <a:spcBef>
                <a:spcPts val="600"/>
              </a:spcBef>
              <a:buSzPct val="150000"/>
              <a:buFont typeface="Arial" panose="020B0604020202020204" pitchFamily="34" charset="0"/>
              <a:buChar char="•"/>
            </a:pPr>
            <a:r>
              <a:rPr lang="en-US" sz="2600" b="1" dirty="0">
                <a:latin typeface="Tahoma" panose="020B0604030504040204" pitchFamily="34" charset="0"/>
                <a:ea typeface="Tahoma" panose="020B0604030504040204" pitchFamily="34" charset="0"/>
                <a:cs typeface="Tahoma" panose="020B0604030504040204" pitchFamily="34" charset="0"/>
              </a:rPr>
              <a:t>Türk </a:t>
            </a:r>
            <a:r>
              <a:rPr lang="en-US" sz="2600" b="1" dirty="0" err="1">
                <a:latin typeface="Tahoma" panose="020B0604030504040204" pitchFamily="34" charset="0"/>
                <a:ea typeface="Tahoma" panose="020B0604030504040204" pitchFamily="34" charset="0"/>
                <a:cs typeface="Tahoma" panose="020B0604030504040204" pitchFamily="34" charset="0"/>
              </a:rPr>
              <a:t>Kulüplerinin</a:t>
            </a:r>
            <a:r>
              <a:rPr lang="en-US" sz="2600" b="1" dirty="0">
                <a:latin typeface="Tahoma" panose="020B0604030504040204" pitchFamily="34" charset="0"/>
                <a:ea typeface="Tahoma" panose="020B0604030504040204" pitchFamily="34" charset="0"/>
                <a:cs typeface="Tahoma" panose="020B0604030504040204" pitchFamily="34" charset="0"/>
              </a:rPr>
              <a:t> son </a:t>
            </a:r>
            <a:r>
              <a:rPr lang="en-US" sz="2600" b="1" dirty="0" err="1">
                <a:latin typeface="Tahoma" panose="020B0604030504040204" pitchFamily="34" charset="0"/>
                <a:ea typeface="Tahoma" panose="020B0604030504040204" pitchFamily="34" charset="0"/>
                <a:cs typeface="Tahoma" panose="020B0604030504040204" pitchFamily="34" charset="0"/>
              </a:rPr>
              <a:t>derece</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düşük</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yayın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hakkı</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gelirleriyle</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Avrupa</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Kulüpleri’ne</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karşı</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haksız</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bir</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rekabetin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içinde</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bulunduğu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yadsınamaz</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bir</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gerçek</a:t>
            </a:r>
            <a:r>
              <a:rPr lang="en-US" sz="2600" b="1"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Bana </a:t>
            </a:r>
            <a:r>
              <a:rPr lang="en-US" sz="2600" dirty="0" err="1">
                <a:latin typeface="Tahoma" panose="020B0604030504040204" pitchFamily="34" charset="0"/>
                <a:ea typeface="Tahoma" panose="020B0604030504040204" pitchFamily="34" charset="0"/>
                <a:cs typeface="Tahoma" panose="020B0604030504040204" pitchFamily="34" charset="0"/>
              </a:rPr>
              <a:t>göre</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bu</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haksız</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durumu</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düzeltebilmenin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tek</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yolu</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tüm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Süper</a:t>
            </a:r>
            <a:r>
              <a:rPr lang="en-US" sz="2600" dirty="0">
                <a:latin typeface="Tahoma" panose="020B0604030504040204" pitchFamily="34" charset="0"/>
                <a:ea typeface="Tahoma" panose="020B0604030504040204" pitchFamily="34" charset="0"/>
                <a:cs typeface="Tahoma" panose="020B0604030504040204" pitchFamily="34" charset="0"/>
              </a:rPr>
              <a:t> Lig </a:t>
            </a:r>
            <a:r>
              <a:rPr lang="en-US" sz="2600" dirty="0" err="1">
                <a:latin typeface="Tahoma" panose="020B0604030504040204" pitchFamily="34" charset="0"/>
                <a:ea typeface="Tahoma" panose="020B0604030504040204" pitchFamily="34" charset="0"/>
                <a:cs typeface="Tahoma" panose="020B0604030504040204" pitchFamily="34" charset="0"/>
              </a:rPr>
              <a:t>Kulüplerinin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istisnasız</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şimdiden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bir</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araya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gelerek</a:t>
            </a:r>
            <a:r>
              <a:rPr lang="en-US" sz="2600" dirty="0">
                <a:latin typeface="Tahoma" panose="020B0604030504040204" pitchFamily="34" charset="0"/>
                <a:ea typeface="Tahoma" panose="020B0604030504040204" pitchFamily="34" charset="0"/>
                <a:cs typeface="Tahoma" panose="020B0604030504040204" pitchFamily="34" charset="0"/>
              </a:rPr>
              <a:t> 2027 </a:t>
            </a:r>
            <a:r>
              <a:rPr lang="en-US" sz="2600" dirty="0" err="1">
                <a:latin typeface="Tahoma" panose="020B0604030504040204" pitchFamily="34" charset="0"/>
                <a:ea typeface="Tahoma" panose="020B0604030504040204" pitchFamily="34" charset="0"/>
                <a:cs typeface="Tahoma" panose="020B0604030504040204" pitchFamily="34" charset="0"/>
              </a:rPr>
              <a:t>yılının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başında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yapılacak</a:t>
            </a:r>
            <a:r>
              <a:rPr lang="en-US" sz="2600" dirty="0">
                <a:latin typeface="Tahoma" panose="020B0604030504040204" pitchFamily="34" charset="0"/>
                <a:ea typeface="Tahoma" panose="020B0604030504040204" pitchFamily="34" charset="0"/>
                <a:cs typeface="Tahoma" panose="020B0604030504040204" pitchFamily="34" charset="0"/>
              </a:rPr>
              <a:t> ve 2027-28 </a:t>
            </a:r>
            <a:r>
              <a:rPr lang="en-US" sz="2600" dirty="0" err="1">
                <a:latin typeface="Tahoma" panose="020B0604030504040204" pitchFamily="34" charset="0"/>
                <a:ea typeface="Tahoma" panose="020B0604030504040204" pitchFamily="34" charset="0"/>
                <a:cs typeface="Tahoma" panose="020B0604030504040204" pitchFamily="34" charset="0"/>
              </a:rPr>
              <a:t>sezonundan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itibaren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geçerli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olacak</a:t>
            </a:r>
            <a:r>
              <a:rPr lang="en-US" sz="2600" dirty="0">
                <a:latin typeface="Tahoma" panose="020B0604030504040204" pitchFamily="34" charset="0"/>
                <a:ea typeface="Tahoma" panose="020B0604030504040204" pitchFamily="34" charset="0"/>
                <a:cs typeface="Tahoma" panose="020B0604030504040204" pitchFamily="34" charset="0"/>
              </a:rPr>
              <a:t> yeni </a:t>
            </a:r>
            <a:r>
              <a:rPr lang="en-US" sz="2600" dirty="0" err="1">
                <a:latin typeface="Tahoma" panose="020B0604030504040204" pitchFamily="34" charset="0"/>
                <a:ea typeface="Tahoma" panose="020B0604030504040204" pitchFamily="34" charset="0"/>
                <a:cs typeface="Tahoma" panose="020B0604030504040204" pitchFamily="34" charset="0"/>
              </a:rPr>
              <a:t>yayın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ihalesine</a:t>
            </a:r>
            <a:r>
              <a:rPr lang="en-US" sz="2600" dirty="0">
                <a:latin typeface="Tahoma" panose="020B0604030504040204" pitchFamily="34" charset="0"/>
                <a:ea typeface="Tahoma" panose="020B0604030504040204" pitchFamily="34" charset="0"/>
                <a:cs typeface="Tahoma" panose="020B0604030504040204" pitchFamily="34" charset="0"/>
              </a:rPr>
              <a:t> iyi </a:t>
            </a:r>
            <a:r>
              <a:rPr lang="en-US" sz="2600" dirty="0" err="1">
                <a:latin typeface="Tahoma" panose="020B0604030504040204" pitchFamily="34" charset="0"/>
                <a:ea typeface="Tahoma" panose="020B0604030504040204" pitchFamily="34" charset="0"/>
                <a:cs typeface="Tahoma" panose="020B0604030504040204" pitchFamily="34" charset="0"/>
              </a:rPr>
              <a:t>bir</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şekilde</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hazırlanarak</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ortaya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koydukları</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b="1" dirty="0">
                <a:latin typeface="Tahoma" panose="020B0604030504040204" pitchFamily="34" charset="0"/>
                <a:ea typeface="Tahoma" panose="020B0604030504040204" pitchFamily="34" charset="0"/>
                <a:cs typeface="Tahoma" panose="020B0604030504040204" pitchFamily="34" charset="0"/>
              </a:rPr>
              <a:t>“</a:t>
            </a:r>
            <a:r>
              <a:rPr lang="en-US" sz="2600" b="1" dirty="0" err="1">
                <a:latin typeface="Tahoma" panose="020B0604030504040204" pitchFamily="34" charset="0"/>
                <a:ea typeface="Tahoma" panose="020B0604030504040204" pitchFamily="34" charset="0"/>
                <a:cs typeface="Tahoma" panose="020B0604030504040204" pitchFamily="34" charset="0"/>
              </a:rPr>
              <a:t>kendi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ürünlerinin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değerini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maksimize</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etmeleridir</a:t>
            </a:r>
            <a:r>
              <a:rPr lang="en-US" sz="26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600" dirty="0" err="1">
                <a:latin typeface="Tahoma" panose="020B0604030504040204" pitchFamily="34" charset="0"/>
                <a:ea typeface="Tahoma" panose="020B0604030504040204" pitchFamily="34" charset="0"/>
                <a:cs typeface="Tahoma" panose="020B0604030504040204" pitchFamily="34" charset="0"/>
              </a:rPr>
              <a:t>Süper</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Lig’de</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futbolun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sahibi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bu</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ürüne</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önemli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yatırım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yapan</a:t>
            </a:r>
            <a:r>
              <a:rPr lang="en-US" sz="2600" dirty="0">
                <a:latin typeface="Tahoma" panose="020B0604030504040204" pitchFamily="34" charset="0"/>
                <a:ea typeface="Tahoma" panose="020B0604030504040204" pitchFamily="34" charset="0"/>
                <a:cs typeface="Tahoma" panose="020B0604030504040204" pitchFamily="34" charset="0"/>
              </a:rPr>
              <a:t> ve ‘</a:t>
            </a:r>
            <a:r>
              <a:rPr lang="en-US" sz="2600" dirty="0" err="1">
                <a:latin typeface="Tahoma" panose="020B0604030504040204" pitchFamily="34" charset="0"/>
                <a:ea typeface="Tahoma" panose="020B0604030504040204" pitchFamily="34" charset="0"/>
                <a:cs typeface="Tahoma" panose="020B0604030504040204" pitchFamily="34" charset="0"/>
              </a:rPr>
              <a:t>ürünü</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ortaya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çıkartan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Kulüpler</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olduğuna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göre</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başta</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yayın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gelirleri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olmak</a:t>
            </a:r>
            <a:r>
              <a:rPr lang="en-US" sz="2600" dirty="0">
                <a:latin typeface="Tahoma" panose="020B0604030504040204" pitchFamily="34" charset="0"/>
                <a:ea typeface="Tahoma" panose="020B0604030504040204" pitchFamily="34" charset="0"/>
                <a:cs typeface="Tahoma" panose="020B0604030504040204" pitchFamily="34" charset="0"/>
              </a:rPr>
              <a:t> üzere </a:t>
            </a:r>
            <a:r>
              <a:rPr lang="en-US" sz="2600" dirty="0" err="1">
                <a:latin typeface="Tahoma" panose="020B0604030504040204" pitchFamily="34" charset="0"/>
                <a:ea typeface="Tahoma" panose="020B0604030504040204" pitchFamily="34" charset="0"/>
                <a:cs typeface="Tahoma" panose="020B0604030504040204" pitchFamily="34" charset="0"/>
              </a:rPr>
              <a:t>ortak</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paydadaki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menfaatlerini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maksimize</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etmek</a:t>
            </a:r>
            <a:r>
              <a:rPr lang="en-US" sz="2600" b="1" dirty="0">
                <a:latin typeface="Tahoma" panose="020B0604030504040204" pitchFamily="34" charset="0"/>
                <a:ea typeface="Tahoma" panose="020B0604030504040204" pitchFamily="34" charset="0"/>
                <a:cs typeface="Tahoma" panose="020B0604030504040204" pitchFamily="34" charset="0"/>
              </a:rPr>
              <a:t> için yeni </a:t>
            </a:r>
            <a:r>
              <a:rPr lang="en-US" sz="2600" b="1" dirty="0" err="1">
                <a:latin typeface="Tahoma" panose="020B0604030504040204" pitchFamily="34" charset="0"/>
                <a:ea typeface="Tahoma" panose="020B0604030504040204" pitchFamily="34" charset="0"/>
                <a:cs typeface="Tahoma" panose="020B0604030504040204" pitchFamily="34" charset="0"/>
              </a:rPr>
              <a:t>bir</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modeli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benimsemeleri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gerektiğine</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inanmaktayım</a:t>
            </a:r>
            <a:r>
              <a:rPr lang="en-US" sz="26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05749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DAFBD-46C7-BCA2-8E56-259F1E24874D}"/>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28D78F79-04E4-4DD6-8B97-DC8277DF9FE0}"/>
              </a:ext>
            </a:extLst>
          </p:cNvPr>
          <p:cNvSpPr/>
          <p:nvPr/>
        </p:nvSpPr>
        <p:spPr>
          <a:xfrm>
            <a:off x="0" y="6662598"/>
            <a:ext cx="9144000" cy="222785"/>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12A28A54-EAF0-FA58-E560-2412F0E6A84B}"/>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C9D0BA83-968E-E40D-87CB-49C6261370E7}"/>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8DA7C161-5BAA-DEEC-117E-D35763A36CAF}"/>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ÇÖZÜM ÖNERİLERİM</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10143124-DBF6-3A30-BEE1-FD9B18F33214}"/>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55</a:t>
            </a:fld>
            <a:endParaRPr lang="tr-TR" b="1" dirty="0">
              <a:solidFill>
                <a:srgbClr val="FFC000"/>
              </a:solidFill>
            </a:endParaRPr>
          </a:p>
        </p:txBody>
      </p:sp>
      <p:sp>
        <p:nvSpPr>
          <p:cNvPr id="10" name="1 Başlık">
            <a:extLst>
              <a:ext uri="{FF2B5EF4-FFF2-40B4-BE49-F238E27FC236}">
                <a16:creationId xmlns:a16="http://schemas.microsoft.com/office/drawing/2014/main" id="{CCFDF070-E763-BA67-2923-E6AFFCB466FE}"/>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BE4C05FB-C3F7-5F0F-89ED-E580C680DE24}"/>
              </a:ext>
            </a:extLst>
          </p:cNvPr>
          <p:cNvSpPr/>
          <p:nvPr/>
        </p:nvSpPr>
        <p:spPr>
          <a:xfrm>
            <a:off x="-180528" y="476672"/>
            <a:ext cx="9144000" cy="6232475"/>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PL A.Ş, </a:t>
            </a:r>
            <a:r>
              <a:rPr lang="en-US" sz="2400" b="1" dirty="0" err="1">
                <a:latin typeface="Tahoma" panose="020B0604030504040204" pitchFamily="34" charset="0"/>
                <a:ea typeface="Tahoma" panose="020B0604030504040204" pitchFamily="34" charset="0"/>
                <a:cs typeface="Tahoma" panose="020B0604030504040204" pitchFamily="34" charset="0"/>
              </a:rPr>
              <a:t>İngiliz</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futbolunu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Kulüp</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sahipliğinde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şirket</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modeline</a:t>
            </a:r>
            <a:r>
              <a:rPr lang="en-US" sz="2400" b="1" dirty="0">
                <a:latin typeface="Tahoma" panose="020B0604030504040204" pitchFamily="34" charset="0"/>
                <a:ea typeface="Tahoma" panose="020B0604030504040204" pitchFamily="34" charset="0"/>
                <a:cs typeface="Tahoma" panose="020B0604030504040204" pitchFamily="34" charset="0"/>
              </a:rPr>
              <a:t> doğru </a:t>
            </a:r>
            <a:r>
              <a:rPr lang="en-US" sz="2400" b="1" dirty="0" err="1">
                <a:latin typeface="Tahoma" panose="020B0604030504040204" pitchFamily="34" charset="0"/>
                <a:ea typeface="Tahoma" panose="020B0604030504040204" pitchFamily="34" charset="0"/>
                <a:cs typeface="Tahoma" panose="020B0604030504040204" pitchFamily="34" charset="0"/>
              </a:rPr>
              <a:t>taşıyarak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komple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değiştirdi</a:t>
            </a:r>
            <a:r>
              <a:rPr lang="en-US" sz="2400" b="1"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Üst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seviye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Kulüplerin</a:t>
            </a:r>
            <a:r>
              <a:rPr lang="en-US" sz="2400" dirty="0">
                <a:latin typeface="Tahoma" panose="020B0604030504040204" pitchFamily="34" charset="0"/>
                <a:ea typeface="Tahoma" panose="020B0604030504040204" pitchFamily="34" charset="0"/>
                <a:cs typeface="Tahoma" panose="020B0604030504040204" pitchFamily="34" charset="0"/>
              </a:rPr>
              <a:t> 104 </a:t>
            </a:r>
            <a:r>
              <a:rPr lang="en-US" sz="2400" dirty="0" err="1">
                <a:latin typeface="Tahoma" panose="020B0604030504040204" pitchFamily="34" charset="0"/>
                <a:ea typeface="Tahoma" panose="020B0604030504040204" pitchFamily="34" charset="0"/>
                <a:cs typeface="Tahoma" panose="020B0604030504040204" pitchFamily="34" charset="0"/>
              </a:rPr>
              <a:t>yıl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sonra</a:t>
            </a:r>
            <a:r>
              <a:rPr lang="en-US" sz="2400" dirty="0">
                <a:latin typeface="Tahoma" panose="020B0604030504040204" pitchFamily="34" charset="0"/>
                <a:ea typeface="Tahoma" panose="020B0604030504040204" pitchFamily="34" charset="0"/>
                <a:cs typeface="Tahoma" panose="020B0604030504040204" pitchFamily="34" charset="0"/>
              </a:rPr>
              <a:t> EPL’den </a:t>
            </a:r>
            <a:r>
              <a:rPr lang="en-US" sz="2400" dirty="0" err="1">
                <a:latin typeface="Tahoma" panose="020B0604030504040204" pitchFamily="34" charset="0"/>
                <a:ea typeface="Tahoma" panose="020B0604030504040204" pitchFamily="34" charset="0"/>
                <a:cs typeface="Tahoma" panose="020B0604030504040204" pitchFamily="34" charset="0"/>
              </a:rPr>
              <a:t>ayrılmalarının</a:t>
            </a:r>
            <a:r>
              <a:rPr lang="en-US" sz="2400" dirty="0">
                <a:latin typeface="Tahoma" panose="020B0604030504040204" pitchFamily="34" charset="0"/>
                <a:ea typeface="Tahoma" panose="020B0604030504040204" pitchFamily="34" charset="0"/>
                <a:cs typeface="Tahoma" panose="020B0604030504040204" pitchFamily="34" charset="0"/>
              </a:rPr>
              <a:t> ana </a:t>
            </a:r>
            <a:r>
              <a:rPr lang="en-US" sz="2400" dirty="0" err="1">
                <a:latin typeface="Tahoma" panose="020B0604030504040204" pitchFamily="34" charset="0"/>
                <a:ea typeface="Tahoma" panose="020B0604030504040204" pitchFamily="34" charset="0"/>
                <a:cs typeface="Tahoma" panose="020B0604030504040204" pitchFamily="34" charset="0"/>
              </a:rPr>
              <a:t>nedeni</a:t>
            </a:r>
            <a:r>
              <a:rPr lang="en-US" sz="2400" dirty="0">
                <a:latin typeface="Tahoma" panose="020B0604030504040204" pitchFamily="34" charset="0"/>
                <a:ea typeface="Tahoma" panose="020B0604030504040204" pitchFamily="34" charset="0"/>
                <a:cs typeface="Tahoma" panose="020B0604030504040204" pitchFamily="34" charset="0"/>
              </a:rPr>
              <a:t>, 4 </a:t>
            </a:r>
            <a:r>
              <a:rPr lang="en-US" sz="2400" dirty="0" err="1">
                <a:latin typeface="Tahoma" panose="020B0604030504040204" pitchFamily="34" charset="0"/>
                <a:ea typeface="Tahoma" panose="020B0604030504040204" pitchFamily="34" charset="0"/>
                <a:cs typeface="Tahoma" panose="020B0604030504040204" pitchFamily="34" charset="0"/>
              </a:rPr>
              <a:t>profesyonel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ligle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yayın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haklarından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gelen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bedelleri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paylaşmak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zorunda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kalmaları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nedeniyle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değerinin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azaldığını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düşündükleri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karlı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televizyon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yayın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hakları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anlaşmalarından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yararlanmak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istemeleriydi</a:t>
            </a:r>
            <a:r>
              <a:rPr lang="en-US" sz="24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Üst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seviye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Kulüpler</a:t>
            </a:r>
            <a:r>
              <a:rPr lang="en-US" sz="2400" dirty="0">
                <a:latin typeface="Tahoma" panose="020B0604030504040204" pitchFamily="34" charset="0"/>
                <a:ea typeface="Tahoma" panose="020B0604030504040204" pitchFamily="34" charset="0"/>
                <a:cs typeface="Tahoma" panose="020B0604030504040204" pitchFamily="34" charset="0"/>
              </a:rPr>
              <a:t>, yeni </a:t>
            </a:r>
            <a:r>
              <a:rPr lang="en-US" sz="2400" dirty="0" err="1">
                <a:latin typeface="Tahoma" panose="020B0604030504040204" pitchFamily="34" charset="0"/>
                <a:ea typeface="Tahoma" panose="020B0604030504040204" pitchFamily="34" charset="0"/>
                <a:cs typeface="Tahoma" panose="020B0604030504040204" pitchFamily="34" charset="0"/>
              </a:rPr>
              <a:t>grubun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temel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kurallarını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belirleyen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b="1" dirty="0" err="1">
                <a:latin typeface="Tahoma" panose="020B0604030504040204" pitchFamily="34" charset="0"/>
                <a:ea typeface="Tahoma" panose="020B0604030504040204" pitchFamily="34" charset="0"/>
                <a:cs typeface="Tahoma" panose="020B0604030504040204" pitchFamily="34" charset="0"/>
              </a:rPr>
              <a:t>Kurucu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Üyeler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Anlaşması"</a:t>
            </a:r>
            <a:r>
              <a:rPr lang="en-US" sz="2400" dirty="0" err="1">
                <a:latin typeface="Tahoma" panose="020B0604030504040204" pitchFamily="34" charset="0"/>
                <a:ea typeface="Tahoma" panose="020B0604030504040204" pitchFamily="34" charset="0"/>
                <a:cs typeface="Tahoma" panose="020B0604030504040204" pitchFamily="34" charset="0"/>
              </a:rPr>
              <a:t>nı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imzaladılar</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PL, </a:t>
            </a:r>
            <a:r>
              <a:rPr lang="en-US" sz="2400" dirty="0" err="1">
                <a:latin typeface="Tahoma" panose="020B0604030504040204" pitchFamily="34" charset="0"/>
                <a:ea typeface="Tahoma" panose="020B0604030504040204" pitchFamily="34" charset="0"/>
                <a:cs typeface="Tahoma" panose="020B0604030504040204" pitchFamily="34" charset="0"/>
              </a:rPr>
              <a:t>sınırlı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sorumluluğa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sahip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özel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şirket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statüsünde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yapılandırılmıştır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PL’de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bulunan</a:t>
            </a:r>
            <a:r>
              <a:rPr lang="en-US" sz="2400" dirty="0">
                <a:latin typeface="Tahoma" panose="020B0604030504040204" pitchFamily="34" charset="0"/>
                <a:ea typeface="Tahoma" panose="020B0604030504040204" pitchFamily="34" charset="0"/>
                <a:cs typeface="Tahoma" panose="020B0604030504040204" pitchFamily="34" charset="0"/>
              </a:rPr>
              <a:t> 20 </a:t>
            </a:r>
            <a:r>
              <a:rPr lang="en-US" sz="2400" dirty="0" err="1">
                <a:latin typeface="Tahoma" panose="020B0604030504040204" pitchFamily="34" charset="0"/>
                <a:ea typeface="Tahoma" panose="020B0604030504040204" pitchFamily="34" charset="0"/>
                <a:cs typeface="Tahoma" panose="020B0604030504040204" pitchFamily="34" charset="0"/>
              </a:rPr>
              <a:t>Kulübün</a:t>
            </a:r>
            <a:r>
              <a:rPr lang="en-US" sz="2400" dirty="0">
                <a:latin typeface="Tahoma" panose="020B0604030504040204" pitchFamily="34" charset="0"/>
                <a:ea typeface="Tahoma" panose="020B0604030504040204" pitchFamily="34" charset="0"/>
                <a:cs typeface="Tahoma" panose="020B0604030504040204" pitchFamily="34" charset="0"/>
              </a:rPr>
              <a:t> her </a:t>
            </a:r>
            <a:r>
              <a:rPr lang="en-US" sz="2400" dirty="0" err="1">
                <a:latin typeface="Tahoma" panose="020B0604030504040204" pitchFamily="34" charset="0"/>
                <a:ea typeface="Tahoma" panose="020B0604030504040204" pitchFamily="34" charset="0"/>
                <a:cs typeface="Tahoma" panose="020B0604030504040204" pitchFamily="34" charset="0"/>
              </a:rPr>
              <a:t>biri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Şirketin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hissedarları</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kurallardaki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değişikliklerden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büyük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iş</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anlaşmalarına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kadar</a:t>
            </a:r>
            <a:r>
              <a:rPr lang="en-US" sz="2400" dirty="0">
                <a:latin typeface="Tahoma" panose="020B0604030504040204" pitchFamily="34" charset="0"/>
                <a:ea typeface="Tahoma" panose="020B0604030504040204" pitchFamily="34" charset="0"/>
                <a:cs typeface="Tahoma" panose="020B0604030504040204" pitchFamily="34" charset="0"/>
              </a:rPr>
              <a:t> her </a:t>
            </a:r>
            <a:r>
              <a:rPr lang="en-US" sz="2400" dirty="0" err="1">
                <a:latin typeface="Tahoma" panose="020B0604030504040204" pitchFamily="34" charset="0"/>
                <a:ea typeface="Tahoma" panose="020B0604030504040204" pitchFamily="34" charset="0"/>
                <a:cs typeface="Tahoma" panose="020B0604030504040204" pitchFamily="34" charset="0"/>
              </a:rPr>
              <a:t>konuda</a:t>
            </a:r>
            <a:r>
              <a:rPr lang="en-US" sz="2400" dirty="0">
                <a:latin typeface="Tahoma" panose="020B0604030504040204" pitchFamily="34" charset="0"/>
                <a:ea typeface="Tahoma" panose="020B0604030504040204" pitchFamily="34" charset="0"/>
                <a:cs typeface="Tahoma" panose="020B0604030504040204" pitchFamily="34" charset="0"/>
              </a:rPr>
              <a:t> oy </a:t>
            </a:r>
            <a:r>
              <a:rPr lang="en-US" sz="2400" dirty="0" err="1">
                <a:latin typeface="Tahoma" panose="020B0604030504040204" pitchFamily="34" charset="0"/>
                <a:ea typeface="Tahoma" panose="020B0604030504040204" pitchFamily="34" charset="0"/>
                <a:cs typeface="Tahoma" panose="020B0604030504040204" pitchFamily="34" charset="0"/>
              </a:rPr>
              <a:t>kullanma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hakkına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sahipler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Şirketin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toplam</a:t>
            </a:r>
            <a:r>
              <a:rPr lang="en-US" sz="2400" b="1" dirty="0">
                <a:latin typeface="Tahoma" panose="020B0604030504040204" pitchFamily="34" charset="0"/>
                <a:ea typeface="Tahoma" panose="020B0604030504040204" pitchFamily="34" charset="0"/>
                <a:cs typeface="Tahoma" panose="020B0604030504040204" pitchFamily="34" charset="0"/>
              </a:rPr>
              <a:t> 20 </a:t>
            </a:r>
            <a:r>
              <a:rPr lang="en-US" sz="2400" b="1" dirty="0" err="1">
                <a:latin typeface="Tahoma" panose="020B0604030504040204" pitchFamily="34" charset="0"/>
                <a:ea typeface="Tahoma" panose="020B0604030504040204" pitchFamily="34" charset="0"/>
                <a:cs typeface="Tahoma" panose="020B0604030504040204" pitchFamily="34" charset="0"/>
              </a:rPr>
              <a:t>hissedarı</a:t>
            </a:r>
            <a:r>
              <a:rPr lang="en-US" sz="2400" b="1" dirty="0">
                <a:latin typeface="Tahoma" panose="020B0604030504040204" pitchFamily="34" charset="0"/>
                <a:ea typeface="Tahoma" panose="020B0604030504040204" pitchFamily="34" charset="0"/>
                <a:cs typeface="Tahoma" panose="020B0604030504040204" pitchFamily="34" charset="0"/>
              </a:rPr>
              <a:t> o </a:t>
            </a:r>
            <a:r>
              <a:rPr lang="en-US" sz="2400" b="1" dirty="0" err="1">
                <a:latin typeface="Tahoma" panose="020B0604030504040204" pitchFamily="34" charset="0"/>
                <a:ea typeface="Tahoma" panose="020B0604030504040204" pitchFamily="34" charset="0"/>
                <a:cs typeface="Tahoma" panose="020B0604030504040204" pitchFamily="34" charset="0"/>
              </a:rPr>
              <a:t>sezon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ligde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yer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alan</a:t>
            </a:r>
            <a:r>
              <a:rPr lang="en-US" sz="2400" b="1" dirty="0">
                <a:latin typeface="Tahoma" panose="020B0604030504040204" pitchFamily="34" charset="0"/>
                <a:ea typeface="Tahoma" panose="020B0604030504040204" pitchFamily="34" charset="0"/>
                <a:cs typeface="Tahoma" panose="020B0604030504040204" pitchFamily="34" charset="0"/>
              </a:rPr>
              <a:t> 20 </a:t>
            </a:r>
            <a:r>
              <a:rPr lang="en-US" sz="2400" b="1" dirty="0" err="1">
                <a:latin typeface="Tahoma" panose="020B0604030504040204" pitchFamily="34" charset="0"/>
                <a:ea typeface="Tahoma" panose="020B0604030504040204" pitchFamily="34" charset="0"/>
                <a:cs typeface="Tahoma" panose="020B0604030504040204" pitchFamily="34" charset="0"/>
              </a:rPr>
              <a:t>Kulüp</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olup</a:t>
            </a:r>
            <a:r>
              <a:rPr lang="en-US" sz="2400" b="1" dirty="0">
                <a:latin typeface="Tahoma" panose="020B0604030504040204" pitchFamily="34" charset="0"/>
                <a:ea typeface="Tahoma" panose="020B0604030504040204" pitchFamily="34" charset="0"/>
                <a:cs typeface="Tahoma" panose="020B0604030504040204" pitchFamily="34" charset="0"/>
              </a:rPr>
              <a:t>, her </a:t>
            </a:r>
            <a:r>
              <a:rPr lang="en-US" sz="2400" b="1" dirty="0" err="1">
                <a:latin typeface="Tahoma" panose="020B0604030504040204" pitchFamily="34" charset="0"/>
                <a:ea typeface="Tahoma" panose="020B0604030504040204" pitchFamily="34" charset="0"/>
                <a:cs typeface="Tahoma" panose="020B0604030504040204" pitchFamily="34" charset="0"/>
              </a:rPr>
              <a:t>birinin</a:t>
            </a:r>
            <a:r>
              <a:rPr lang="en-US" sz="2400" b="1" dirty="0">
                <a:latin typeface="Tahoma" panose="020B0604030504040204" pitchFamily="34" charset="0"/>
                <a:ea typeface="Tahoma" panose="020B0604030504040204" pitchFamily="34" charset="0"/>
                <a:cs typeface="Tahoma" panose="020B0604030504040204" pitchFamily="34" charset="0"/>
              </a:rPr>
              <a:t> PL A.Ş. </a:t>
            </a:r>
            <a:r>
              <a:rPr lang="en-US" sz="2400" b="1" dirty="0" err="1">
                <a:latin typeface="Tahoma" panose="020B0604030504040204" pitchFamily="34" charset="0"/>
                <a:ea typeface="Tahoma" panose="020B0604030504040204" pitchFamily="34" charset="0"/>
                <a:cs typeface="Tahoma" panose="020B0604030504040204" pitchFamily="34" charset="0"/>
              </a:rPr>
              <a:t>üzerindeki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ortaklık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payı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eşit</a:t>
            </a:r>
            <a:r>
              <a:rPr lang="en-US" sz="2400" b="1" dirty="0">
                <a:latin typeface="Tahoma" panose="020B0604030504040204" pitchFamily="34" charset="0"/>
                <a:ea typeface="Tahoma" panose="020B0604030504040204" pitchFamily="34" charset="0"/>
                <a:cs typeface="Tahoma" panose="020B0604030504040204" pitchFamily="34" charset="0"/>
              </a:rPr>
              <a:t> olarak %5'tir. </a:t>
            </a:r>
          </a:p>
        </p:txBody>
      </p:sp>
    </p:spTree>
    <p:extLst>
      <p:ext uri="{BB962C8B-B14F-4D97-AF65-F5344CB8AC3E}">
        <p14:creationId xmlns:p14="http://schemas.microsoft.com/office/powerpoint/2010/main" val="871631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5C710-8D2D-C1CC-1773-05754111BDF6}"/>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953A08A9-3D2D-5C87-33E8-D8FAEA7D5FD2}"/>
              </a:ext>
            </a:extLst>
          </p:cNvPr>
          <p:cNvSpPr/>
          <p:nvPr/>
        </p:nvSpPr>
        <p:spPr>
          <a:xfrm>
            <a:off x="0" y="6566718"/>
            <a:ext cx="9144000" cy="31866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0E978B39-3C07-A320-2260-9BBD7B6FD93A}"/>
              </a:ext>
            </a:extLst>
          </p:cNvPr>
          <p:cNvSpPr/>
          <p:nvPr/>
        </p:nvSpPr>
        <p:spPr>
          <a:xfrm>
            <a:off x="0" y="-27384"/>
            <a:ext cx="9144000" cy="500563"/>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353D3E96-78F1-1391-A381-859DF5E568EC}"/>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C662463C-C321-889A-6EE3-FB62FFAAEBDE}"/>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ÇÖZÜM ÖNERİLERİM</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9C6D4386-7D37-749D-6526-D53328516470}"/>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56</a:t>
            </a:fld>
            <a:endParaRPr lang="tr-TR" b="1" dirty="0">
              <a:solidFill>
                <a:srgbClr val="FFC000"/>
              </a:solidFill>
            </a:endParaRPr>
          </a:p>
        </p:txBody>
      </p:sp>
      <p:sp>
        <p:nvSpPr>
          <p:cNvPr id="10" name="1 Başlık">
            <a:extLst>
              <a:ext uri="{FF2B5EF4-FFF2-40B4-BE49-F238E27FC236}">
                <a16:creationId xmlns:a16="http://schemas.microsoft.com/office/drawing/2014/main" id="{008641F7-C8AA-BCFA-1302-4B82379EAB20}"/>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5092827F-44CE-9B2D-0BF9-BA73046666EF}"/>
              </a:ext>
            </a:extLst>
          </p:cNvPr>
          <p:cNvSpPr/>
          <p:nvPr/>
        </p:nvSpPr>
        <p:spPr>
          <a:xfrm>
            <a:off x="-180528" y="404664"/>
            <a:ext cx="9144000" cy="6340197"/>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300" dirty="0">
                <a:latin typeface="Tahoma" panose="020B0604030504040204" pitchFamily="34" charset="0"/>
                <a:ea typeface="Tahoma" panose="020B0604030504040204" pitchFamily="34" charset="0"/>
                <a:cs typeface="Tahoma" panose="020B0604030504040204" pitchFamily="34" charset="0"/>
              </a:rPr>
              <a:t>Bir </a:t>
            </a:r>
            <a:r>
              <a:rPr lang="en-US" sz="2300" dirty="0" err="1">
                <a:latin typeface="Tahoma" panose="020B0604030504040204" pitchFamily="34" charset="0"/>
                <a:ea typeface="Tahoma" panose="020B0604030504040204" pitchFamily="34" charset="0"/>
                <a:cs typeface="Tahoma" panose="020B0604030504040204" pitchFamily="34" charset="0"/>
              </a:rPr>
              <a:t>Kulüp</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küme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düştüğünde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sahip</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olduğu</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hisseyi</a:t>
            </a:r>
            <a:r>
              <a:rPr lang="en-US" sz="2300" dirty="0">
                <a:latin typeface="Tahoma" panose="020B0604030504040204" pitchFamily="34" charset="0"/>
                <a:ea typeface="Tahoma" panose="020B0604030504040204" pitchFamily="34" charset="0"/>
                <a:cs typeface="Tahoma" panose="020B0604030504040204" pitchFamily="34" charset="0"/>
              </a:rPr>
              <a:t> alt </a:t>
            </a:r>
            <a:r>
              <a:rPr lang="en-US" sz="2300" dirty="0" err="1">
                <a:latin typeface="Tahoma" panose="020B0604030504040204" pitchFamily="34" charset="0"/>
                <a:ea typeface="Tahoma" panose="020B0604030504040204" pitchFamily="34" charset="0"/>
                <a:cs typeface="Tahoma" panose="020B0604030504040204" pitchFamily="34" charset="0"/>
              </a:rPr>
              <a:t>ligden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yükselen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Kulübe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devretmek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zorunda</a:t>
            </a:r>
            <a:r>
              <a:rPr lang="en-US" sz="2300" dirty="0">
                <a:latin typeface="Tahoma" panose="020B0604030504040204" pitchFamily="34" charset="0"/>
                <a:ea typeface="Tahoma" panose="020B0604030504040204" pitchFamily="34" charset="0"/>
                <a:cs typeface="Tahoma" panose="020B0604030504040204" pitchFamily="34" charset="0"/>
              </a:rPr>
              <a:t>. Bu </a:t>
            </a:r>
            <a:r>
              <a:rPr lang="en-US" sz="2300" dirty="0" err="1">
                <a:latin typeface="Tahoma" panose="020B0604030504040204" pitchFamily="34" charset="0"/>
                <a:ea typeface="Tahoma" panose="020B0604030504040204" pitchFamily="34" charset="0"/>
                <a:cs typeface="Tahoma" panose="020B0604030504040204" pitchFamily="34" charset="0"/>
              </a:rPr>
              <a:t>sayede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hissedarlar</a:t>
            </a:r>
            <a:r>
              <a:rPr lang="en-US" sz="2300" dirty="0">
                <a:latin typeface="Tahoma" panose="020B0604030504040204" pitchFamily="34" charset="0"/>
                <a:ea typeface="Tahoma" panose="020B0604030504040204" pitchFamily="34" charset="0"/>
                <a:cs typeface="Tahoma" panose="020B0604030504040204" pitchFamily="34" charset="0"/>
              </a:rPr>
              <a:t> her zaman </a:t>
            </a:r>
            <a:r>
              <a:rPr lang="en-US" sz="2300" dirty="0" err="1">
                <a:latin typeface="Tahoma" panose="020B0604030504040204" pitchFamily="34" charset="0"/>
                <a:ea typeface="Tahoma" panose="020B0604030504040204" pitchFamily="34" charset="0"/>
                <a:cs typeface="Tahoma" panose="020B0604030504040204" pitchFamily="34" charset="0"/>
              </a:rPr>
              <a:t>güncel</a:t>
            </a:r>
            <a:r>
              <a:rPr lang="en-US" sz="2300" dirty="0">
                <a:latin typeface="Tahoma" panose="020B0604030504040204" pitchFamily="34" charset="0"/>
                <a:ea typeface="Tahoma" panose="020B0604030504040204" pitchFamily="34" charset="0"/>
                <a:cs typeface="Tahoma" panose="020B0604030504040204" pitchFamily="34" charset="0"/>
              </a:rPr>
              <a:t> olarak </a:t>
            </a:r>
            <a:r>
              <a:rPr lang="en-US" sz="2300" dirty="0" err="1">
                <a:latin typeface="Tahoma" panose="020B0604030504040204" pitchFamily="34" charset="0"/>
                <a:ea typeface="Tahoma" panose="020B0604030504040204" pitchFamily="34" charset="0"/>
                <a:cs typeface="Tahoma" panose="020B0604030504040204" pitchFamily="34" charset="0"/>
              </a:rPr>
              <a:t>ligde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yarışan</a:t>
            </a:r>
            <a:r>
              <a:rPr lang="en-US" sz="2300" dirty="0">
                <a:latin typeface="Tahoma" panose="020B0604030504040204" pitchFamily="34" charset="0"/>
                <a:ea typeface="Tahoma" panose="020B0604030504040204" pitchFamily="34" charset="0"/>
                <a:cs typeface="Tahoma" panose="020B0604030504040204" pitchFamily="34" charset="0"/>
              </a:rPr>
              <a:t> 20 </a:t>
            </a:r>
            <a:r>
              <a:rPr lang="en-US" sz="2300" dirty="0" err="1">
                <a:latin typeface="Tahoma" panose="020B0604030504040204" pitchFamily="34" charset="0"/>
                <a:ea typeface="Tahoma" panose="020B0604030504040204" pitchFamily="34" charset="0"/>
                <a:cs typeface="Tahoma" panose="020B0604030504040204" pitchFamily="34" charset="0"/>
              </a:rPr>
              <a:t>takımdan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oluşmakta</a:t>
            </a:r>
            <a:r>
              <a:rPr lang="en-US" sz="23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300" b="1" dirty="0">
                <a:latin typeface="Tahoma" panose="020B0604030504040204" pitchFamily="34" charset="0"/>
                <a:ea typeface="Tahoma" panose="020B0604030504040204" pitchFamily="34" charset="0"/>
                <a:cs typeface="Tahoma" panose="020B0604030504040204" pitchFamily="34" charset="0"/>
              </a:rPr>
              <a:t>On </a:t>
            </a:r>
            <a:r>
              <a:rPr lang="en-US" sz="2300" b="1" dirty="0" err="1">
                <a:latin typeface="Tahoma" panose="020B0604030504040204" pitchFamily="34" charset="0"/>
                <a:ea typeface="Tahoma" panose="020B0604030504040204" pitchFamily="34" charset="0"/>
                <a:cs typeface="Tahoma" panose="020B0604030504040204" pitchFamily="34" charset="0"/>
              </a:rPr>
              <a:t>Dört</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Kuralı</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Kurallarda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veya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tüzükte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yapılacak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herhangi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bir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büyük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değişiklik</a:t>
            </a:r>
            <a:r>
              <a:rPr lang="en-US" sz="2300" dirty="0">
                <a:latin typeface="Tahoma" panose="020B0604030504040204" pitchFamily="34" charset="0"/>
                <a:ea typeface="Tahoma" panose="020B0604030504040204" pitchFamily="34" charset="0"/>
                <a:cs typeface="Tahoma" panose="020B0604030504040204" pitchFamily="34" charset="0"/>
              </a:rPr>
              <a:t> için </a:t>
            </a:r>
            <a:r>
              <a:rPr lang="en-US" sz="2300" b="1" dirty="0" err="1">
                <a:latin typeface="Tahoma" panose="020B0604030504040204" pitchFamily="34" charset="0"/>
                <a:ea typeface="Tahoma" panose="020B0604030504040204" pitchFamily="34" charset="0"/>
                <a:cs typeface="Tahoma" panose="020B0604030504040204" pitchFamily="34" charset="0"/>
              </a:rPr>
              <a:t>üçte</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iki</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çoğunluk</a:t>
            </a:r>
            <a:r>
              <a:rPr lang="en-US" sz="2300" b="1" dirty="0">
                <a:latin typeface="Tahoma" panose="020B0604030504040204" pitchFamily="34" charset="0"/>
                <a:ea typeface="Tahoma" panose="020B0604030504040204" pitchFamily="34" charset="0"/>
                <a:cs typeface="Tahoma" panose="020B0604030504040204" pitchFamily="34" charset="0"/>
              </a:rPr>
              <a:t> (20 </a:t>
            </a:r>
            <a:r>
              <a:rPr lang="en-US" sz="2300" b="1" dirty="0" err="1">
                <a:latin typeface="Tahoma" panose="020B0604030504040204" pitchFamily="34" charset="0"/>
                <a:ea typeface="Tahoma" panose="020B0604030504040204" pitchFamily="34" charset="0"/>
                <a:cs typeface="Tahoma" panose="020B0604030504040204" pitchFamily="34" charset="0"/>
              </a:rPr>
              <a:t>kulüpten</a:t>
            </a:r>
            <a:r>
              <a:rPr lang="en-US" sz="2300" b="1" dirty="0">
                <a:latin typeface="Tahoma" panose="020B0604030504040204" pitchFamily="34" charset="0"/>
                <a:ea typeface="Tahoma" panose="020B0604030504040204" pitchFamily="34" charset="0"/>
                <a:cs typeface="Tahoma" panose="020B0604030504040204" pitchFamily="34" charset="0"/>
              </a:rPr>
              <a:t> 14'ü) </a:t>
            </a:r>
            <a:r>
              <a:rPr lang="en-US" sz="2300" dirty="0" err="1">
                <a:latin typeface="Tahoma" panose="020B0604030504040204" pitchFamily="34" charset="0"/>
                <a:ea typeface="Tahoma" panose="020B0604030504040204" pitchFamily="34" charset="0"/>
                <a:cs typeface="Tahoma" panose="020B0604030504040204" pitchFamily="34" charset="0"/>
              </a:rPr>
              <a:t>lehte</a:t>
            </a:r>
            <a:r>
              <a:rPr lang="en-US" sz="2300" dirty="0">
                <a:latin typeface="Tahoma" panose="020B0604030504040204" pitchFamily="34" charset="0"/>
                <a:ea typeface="Tahoma" panose="020B0604030504040204" pitchFamily="34" charset="0"/>
                <a:cs typeface="Tahoma" panose="020B0604030504040204" pitchFamily="34" charset="0"/>
              </a:rPr>
              <a:t> oy </a:t>
            </a:r>
            <a:r>
              <a:rPr lang="en-US" sz="2300" dirty="0" err="1">
                <a:latin typeface="Tahoma" panose="020B0604030504040204" pitchFamily="34" charset="0"/>
                <a:ea typeface="Tahoma" panose="020B0604030504040204" pitchFamily="34" charset="0"/>
                <a:cs typeface="Tahoma" panose="020B0604030504040204" pitchFamily="34" charset="0"/>
              </a:rPr>
              <a:t>kullanma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durumundadır</a:t>
            </a:r>
            <a:r>
              <a:rPr lang="en-US" sz="23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300" b="1" dirty="0" err="1">
                <a:latin typeface="Tahoma" panose="020B0604030504040204" pitchFamily="34" charset="0"/>
                <a:ea typeface="Tahoma" panose="020B0604030504040204" pitchFamily="34" charset="0"/>
                <a:cs typeface="Tahoma" panose="020B0604030504040204" pitchFamily="34" charset="0"/>
              </a:rPr>
              <a:t>İngiliz</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Futbol</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Federasyonu</a:t>
            </a:r>
            <a:r>
              <a:rPr lang="en-US" sz="2300" b="1" dirty="0">
                <a:latin typeface="Tahoma" panose="020B0604030504040204" pitchFamily="34" charset="0"/>
                <a:ea typeface="Tahoma" panose="020B0604030504040204" pitchFamily="34" charset="0"/>
                <a:cs typeface="Tahoma" panose="020B0604030504040204" pitchFamily="34" charset="0"/>
              </a:rPr>
              <a:t> (“FA”)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Kulüpler</a:t>
            </a:r>
            <a:r>
              <a:rPr lang="en-US" sz="2300" dirty="0">
                <a:latin typeface="Tahoma" panose="020B0604030504040204" pitchFamily="34" charset="0"/>
                <a:ea typeface="Tahoma" panose="020B0604030504040204" pitchFamily="34" charset="0"/>
                <a:cs typeface="Tahoma" panose="020B0604030504040204" pitchFamily="34" charset="0"/>
              </a:rPr>
              <a:t> gibi </a:t>
            </a:r>
            <a:r>
              <a:rPr lang="en-US" sz="2300" dirty="0" err="1">
                <a:latin typeface="Tahoma" panose="020B0604030504040204" pitchFamily="34" charset="0"/>
                <a:ea typeface="Tahoma" panose="020B0604030504040204" pitchFamily="34" charset="0"/>
                <a:cs typeface="Tahoma" panose="020B0604030504040204" pitchFamily="34" charset="0"/>
              </a:rPr>
              <a:t>hissedar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değildir</a:t>
            </a:r>
            <a:r>
              <a:rPr lang="en-US" sz="2300" dirty="0">
                <a:latin typeface="Tahoma" panose="020B0604030504040204" pitchFamily="34" charset="0"/>
                <a:ea typeface="Tahoma" panose="020B0604030504040204" pitchFamily="34" charset="0"/>
                <a:cs typeface="Tahoma" panose="020B0604030504040204" pitchFamily="34" charset="0"/>
              </a:rPr>
              <a:t>, ancak </a:t>
            </a:r>
            <a:r>
              <a:rPr lang="en-US" sz="2300" b="1" dirty="0">
                <a:latin typeface="Tahoma" panose="020B0604030504040204" pitchFamily="34" charset="0"/>
                <a:ea typeface="Tahoma" panose="020B0604030504040204" pitchFamily="34" charset="0"/>
                <a:cs typeface="Tahoma" panose="020B0604030504040204" pitchFamily="34" charset="0"/>
              </a:rPr>
              <a:t>"Özel </a:t>
            </a:r>
            <a:r>
              <a:rPr lang="en-US" sz="2300" b="1" dirty="0" err="1">
                <a:latin typeface="Tahoma" panose="020B0604030504040204" pitchFamily="34" charset="0"/>
                <a:ea typeface="Tahoma" panose="020B0604030504040204" pitchFamily="34" charset="0"/>
                <a:cs typeface="Tahoma" panose="020B0604030504040204" pitchFamily="34" charset="0"/>
              </a:rPr>
              <a:t>Hissedar"dır</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FA’in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ligin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adını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veya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yükselme</a:t>
            </a:r>
            <a:r>
              <a:rPr lang="en-US" sz="2300" dirty="0">
                <a:latin typeface="Tahoma" panose="020B0604030504040204" pitchFamily="34" charset="0"/>
                <a:ea typeface="Tahoma" panose="020B0604030504040204" pitchFamily="34" charset="0"/>
                <a:cs typeface="Tahoma" panose="020B0604030504040204" pitchFamily="34" charset="0"/>
              </a:rPr>
              <a:t>/</a:t>
            </a:r>
            <a:r>
              <a:rPr lang="en-US" sz="2300" dirty="0" err="1">
                <a:latin typeface="Tahoma" panose="020B0604030504040204" pitchFamily="34" charset="0"/>
                <a:ea typeface="Tahoma" panose="020B0604030504040204" pitchFamily="34" charset="0"/>
                <a:cs typeface="Tahoma" panose="020B0604030504040204" pitchFamily="34" charset="0"/>
              </a:rPr>
              <a:t>düşme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sistemini</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değiştirmek</a:t>
            </a:r>
            <a:r>
              <a:rPr lang="en-US" sz="2300" dirty="0">
                <a:latin typeface="Tahoma" panose="020B0604030504040204" pitchFamily="34" charset="0"/>
                <a:ea typeface="Tahoma" panose="020B0604030504040204" pitchFamily="34" charset="0"/>
                <a:cs typeface="Tahoma" panose="020B0604030504040204" pitchFamily="34" charset="0"/>
              </a:rPr>
              <a:t> gibi </a:t>
            </a:r>
            <a:r>
              <a:rPr lang="en-US" sz="2300" b="1" dirty="0" err="1">
                <a:latin typeface="Tahoma" panose="020B0604030504040204" pitchFamily="34" charset="0"/>
                <a:ea typeface="Tahoma" panose="020B0604030504040204" pitchFamily="34" charset="0"/>
                <a:cs typeface="Tahoma" panose="020B0604030504040204" pitchFamily="34" charset="0"/>
              </a:rPr>
              <a:t>belirli</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kararları</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engellemesine</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izin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veren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bir</a:t>
            </a:r>
            <a:r>
              <a:rPr lang="en-US" sz="2300" b="1" dirty="0">
                <a:latin typeface="Tahoma" panose="020B0604030504040204" pitchFamily="34" charset="0"/>
                <a:ea typeface="Tahoma" panose="020B0604030504040204" pitchFamily="34" charset="0"/>
                <a:cs typeface="Tahoma" panose="020B0604030504040204" pitchFamily="34" charset="0"/>
              </a:rPr>
              <a:t> "Özel </a:t>
            </a:r>
            <a:r>
              <a:rPr lang="en-US" sz="2300" b="1" dirty="0" err="1">
                <a:latin typeface="Tahoma" panose="020B0604030504040204" pitchFamily="34" charset="0"/>
                <a:ea typeface="Tahoma" panose="020B0604030504040204" pitchFamily="34" charset="0"/>
                <a:cs typeface="Tahoma" panose="020B0604030504040204" pitchFamily="34" charset="0"/>
              </a:rPr>
              <a:t>Hissesi</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vardır</a:t>
            </a:r>
            <a:r>
              <a:rPr lang="en-US" sz="2300" dirty="0">
                <a:latin typeface="Tahoma" panose="020B0604030504040204" pitchFamily="34" charset="0"/>
                <a:ea typeface="Tahoma" panose="020B0604030504040204" pitchFamily="34" charset="0"/>
                <a:cs typeface="Tahoma" panose="020B0604030504040204" pitchFamily="34" charset="0"/>
              </a:rPr>
              <a:t>. Bu durum, </a:t>
            </a:r>
            <a:r>
              <a:rPr lang="en-US" sz="2300" dirty="0" err="1">
                <a:latin typeface="Tahoma" panose="020B0604030504040204" pitchFamily="34" charset="0"/>
                <a:ea typeface="Tahoma" panose="020B0604030504040204" pitchFamily="34" charset="0"/>
                <a:cs typeface="Tahoma" panose="020B0604030504040204" pitchFamily="34" charset="0"/>
              </a:rPr>
              <a:t>PL’in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daha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büyük</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İngiliz</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futbol</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piramidine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bağlı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kalmasını</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sağlar</a:t>
            </a:r>
            <a:r>
              <a:rPr lang="en-US" sz="23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300" b="1" dirty="0" err="1">
                <a:latin typeface="Tahoma" panose="020B0604030504040204" pitchFamily="34" charset="0"/>
                <a:ea typeface="Tahoma" panose="020B0604030504040204" pitchFamily="34" charset="0"/>
                <a:cs typeface="Tahoma" panose="020B0604030504040204" pitchFamily="34" charset="0"/>
              </a:rPr>
              <a:t>Bağımsız</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bir</a:t>
            </a:r>
            <a:r>
              <a:rPr lang="en-US" sz="2300" b="1" dirty="0">
                <a:latin typeface="Tahoma" panose="020B0604030504040204" pitchFamily="34" charset="0"/>
                <a:ea typeface="Tahoma" panose="020B0604030504040204" pitchFamily="34" charset="0"/>
                <a:cs typeface="Tahoma" panose="020B0604030504040204" pitchFamily="34" charset="0"/>
              </a:rPr>
              <a:t> Başkan ve </a:t>
            </a:r>
            <a:r>
              <a:rPr lang="en-US" sz="2300" b="1" dirty="0" err="1">
                <a:latin typeface="Tahoma" panose="020B0604030504040204" pitchFamily="34" charset="0"/>
                <a:ea typeface="Tahoma" panose="020B0604030504040204" pitchFamily="34" charset="0"/>
                <a:cs typeface="Tahoma" panose="020B0604030504040204" pitchFamily="34" charset="0"/>
              </a:rPr>
              <a:t>bir</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İcra</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Kurulu</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Başkanı</a:t>
            </a:r>
            <a:r>
              <a:rPr lang="en-US" sz="2300" b="1" dirty="0">
                <a:latin typeface="Tahoma" panose="020B0604030504040204" pitchFamily="34" charset="0"/>
                <a:ea typeface="Tahoma" panose="020B0604030504040204" pitchFamily="34" charset="0"/>
                <a:cs typeface="Tahoma" panose="020B0604030504040204" pitchFamily="34" charset="0"/>
              </a:rPr>
              <a:t> (CEO) </a:t>
            </a:r>
            <a:r>
              <a:rPr lang="en-US" sz="2300" b="1" dirty="0" err="1">
                <a:latin typeface="Tahoma" panose="020B0604030504040204" pitchFamily="34" charset="0"/>
                <a:ea typeface="Tahoma" panose="020B0604030504040204" pitchFamily="34" charset="0"/>
                <a:cs typeface="Tahoma" panose="020B0604030504040204" pitchFamily="34" charset="0"/>
              </a:rPr>
              <a:t>Yönetim</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Kurulu’nun</a:t>
            </a:r>
            <a:r>
              <a:rPr lang="en-US" sz="2300" b="1" dirty="0">
                <a:latin typeface="Tahoma" panose="020B0604030504040204" pitchFamily="34" charset="0"/>
                <a:ea typeface="Tahoma" panose="020B0604030504040204" pitchFamily="34" charset="0"/>
                <a:cs typeface="Tahoma" panose="020B0604030504040204" pitchFamily="34" charset="0"/>
              </a:rPr>
              <a:t> </a:t>
            </a:r>
            <a:r>
              <a:rPr lang="en-US" sz="2300" b="1" dirty="0" err="1">
                <a:latin typeface="Tahoma" panose="020B0604030504040204" pitchFamily="34" charset="0"/>
                <a:ea typeface="Tahoma" panose="020B0604030504040204" pitchFamily="34" charset="0"/>
                <a:cs typeface="Tahoma" panose="020B0604030504040204" pitchFamily="34" charset="0"/>
              </a:rPr>
              <a:t>başındadır</a:t>
            </a:r>
            <a:r>
              <a:rPr lang="en-US" sz="2300" b="1" dirty="0">
                <a:latin typeface="Tahoma" panose="020B0604030504040204" pitchFamily="34" charset="0"/>
                <a:ea typeface="Tahoma" panose="020B0604030504040204" pitchFamily="34" charset="0"/>
                <a:cs typeface="Tahoma" panose="020B0604030504040204" pitchFamily="34" charset="0"/>
              </a:rPr>
              <a:t>.</a:t>
            </a:r>
            <a:r>
              <a:rPr lang="en-US" sz="2300" dirty="0">
                <a:latin typeface="Tahoma" panose="020B0604030504040204" pitchFamily="34" charset="0"/>
                <a:ea typeface="Tahoma" panose="020B0604030504040204" pitchFamily="34" charset="0"/>
                <a:cs typeface="Tahoma" panose="020B0604030504040204" pitchFamily="34" charset="0"/>
              </a:rPr>
              <a:t> TV </a:t>
            </a:r>
            <a:r>
              <a:rPr lang="en-US" sz="2300" dirty="0" err="1">
                <a:latin typeface="Tahoma" panose="020B0604030504040204" pitchFamily="34" charset="0"/>
                <a:ea typeface="Tahoma" panose="020B0604030504040204" pitchFamily="34" charset="0"/>
                <a:cs typeface="Tahoma" panose="020B0604030504040204" pitchFamily="34" charset="0"/>
              </a:rPr>
              <a:t>yayın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haklarının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müzakeresinden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Şirketin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diğer</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ülkelere</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yayılmasının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yönetilmesinden</a:t>
            </a:r>
            <a:r>
              <a:rPr lang="en-US" sz="2300" dirty="0">
                <a:latin typeface="Tahoma" panose="020B0604030504040204" pitchFamily="34" charset="0"/>
                <a:ea typeface="Tahoma" panose="020B0604030504040204" pitchFamily="34" charset="0"/>
                <a:cs typeface="Tahoma" panose="020B0604030504040204" pitchFamily="34" charset="0"/>
              </a:rPr>
              <a:t> ve </a:t>
            </a:r>
            <a:r>
              <a:rPr lang="en-US" sz="2300" dirty="0" err="1">
                <a:latin typeface="Tahoma" panose="020B0604030504040204" pitchFamily="34" charset="0"/>
                <a:ea typeface="Tahoma" panose="020B0604030504040204" pitchFamily="34" charset="0"/>
                <a:cs typeface="Tahoma" panose="020B0604030504040204" pitchFamily="34" charset="0"/>
              </a:rPr>
              <a:t>tüm</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kurallara</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uyulmasının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sağlanmasından</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err="1">
                <a:latin typeface="Tahoma" panose="020B0604030504040204" pitchFamily="34" charset="0"/>
                <a:ea typeface="Tahoma" panose="020B0604030504040204" pitchFamily="34" charset="0"/>
                <a:cs typeface="Tahoma" panose="020B0604030504040204" pitchFamily="34" charset="0"/>
              </a:rPr>
              <a:t>sorumludurlar</a:t>
            </a:r>
            <a:r>
              <a:rPr lang="en-US" sz="23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229852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DBDC6-721B-41E5-0B2D-44DBAA3A307C}"/>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C91B71A0-B416-AC98-FC34-3B98CF05EEA1}"/>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2903723A-320E-E860-7045-78FBA6A453B4}"/>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4FDC4AB6-6C32-DB15-19E3-0FA8E72C3B81}"/>
              </a:ext>
            </a:extLst>
          </p:cNvPr>
          <p:cNvPicPr>
            <a:picLocks noChangeAspect="1"/>
          </p:cNvPicPr>
          <p:nvPr/>
        </p:nvPicPr>
        <p:blipFill>
          <a:blip r:embed="rId3"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2101E45C-5227-1BAD-E224-5AE19DFAE77A}"/>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ÇÖZÜM ÖNERİLERİM</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26A6D069-38F4-1DD5-069A-10E3CCC1ECAA}"/>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57</a:t>
            </a:fld>
            <a:endParaRPr lang="tr-TR" b="1" dirty="0">
              <a:solidFill>
                <a:srgbClr val="FFC000"/>
              </a:solidFill>
            </a:endParaRPr>
          </a:p>
        </p:txBody>
      </p:sp>
      <p:sp>
        <p:nvSpPr>
          <p:cNvPr id="10" name="1 Başlık">
            <a:extLst>
              <a:ext uri="{FF2B5EF4-FFF2-40B4-BE49-F238E27FC236}">
                <a16:creationId xmlns:a16="http://schemas.microsoft.com/office/drawing/2014/main" id="{92E5C080-F90D-C127-0464-173103CC8BF0}"/>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242848D-89C4-5D24-6D25-156187600245}"/>
              </a:ext>
            </a:extLst>
          </p:cNvPr>
          <p:cNvSpPr/>
          <p:nvPr/>
        </p:nvSpPr>
        <p:spPr>
          <a:xfrm>
            <a:off x="-180528" y="476672"/>
            <a:ext cx="9144000" cy="1523494"/>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200" dirty="0" err="1">
                <a:latin typeface="Tahoma" panose="020B0604030504040204" pitchFamily="34" charset="0"/>
                <a:ea typeface="Tahoma" panose="020B0604030504040204" pitchFamily="34" charset="0"/>
                <a:cs typeface="Tahoma" panose="020B0604030504040204" pitchFamily="34" charset="0"/>
              </a:rPr>
              <a:t>Çıkar</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çatışmalarını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önlemek</a:t>
            </a:r>
            <a:r>
              <a:rPr lang="en-US" sz="2200" dirty="0">
                <a:latin typeface="Tahoma" panose="020B0604030504040204" pitchFamily="34" charset="0"/>
                <a:ea typeface="Tahoma" panose="020B0604030504040204" pitchFamily="34" charset="0"/>
                <a:cs typeface="Tahoma" panose="020B0604030504040204" pitchFamily="34" charset="0"/>
              </a:rPr>
              <a:t> için, </a:t>
            </a:r>
            <a:r>
              <a:rPr lang="en-US" sz="2200" dirty="0" err="1">
                <a:latin typeface="Tahoma" panose="020B0604030504040204" pitchFamily="34" charset="0"/>
                <a:ea typeface="Tahoma" panose="020B0604030504040204" pitchFamily="34" charset="0"/>
                <a:cs typeface="Tahoma" panose="020B0604030504040204" pitchFamily="34" charset="0"/>
              </a:rPr>
              <a:t>Yönetim</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Kurulu</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Üyeleri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üye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kulüplerin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hiçbirinde</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resmi</a:t>
            </a:r>
            <a:r>
              <a:rPr lang="en-US" sz="2200" dirty="0">
                <a:latin typeface="Tahoma" panose="020B0604030504040204" pitchFamily="34" charset="0"/>
                <a:ea typeface="Tahoma" panose="020B0604030504040204" pitchFamily="34" charset="0"/>
                <a:cs typeface="Tahoma" panose="020B0604030504040204" pitchFamily="34" charset="0"/>
              </a:rPr>
              <a:t> olarak </a:t>
            </a:r>
            <a:r>
              <a:rPr lang="en-US" sz="2200" dirty="0" err="1">
                <a:latin typeface="Tahoma" panose="020B0604030504040204" pitchFamily="34" charset="0"/>
                <a:ea typeface="Tahoma" panose="020B0604030504040204" pitchFamily="34" charset="0"/>
                <a:cs typeface="Tahoma" panose="020B0604030504040204" pitchFamily="34" charset="0"/>
              </a:rPr>
              <a:t>yer</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alamaz</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veya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çalışamazlar</a:t>
            </a:r>
            <a:r>
              <a:rPr lang="en-US" sz="22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200" dirty="0" err="1">
                <a:latin typeface="Tahoma" panose="020B0604030504040204" pitchFamily="34" charset="0"/>
                <a:ea typeface="Tahoma" panose="020B0604030504040204" pitchFamily="34" charset="0"/>
                <a:cs typeface="Tahoma" panose="020B0604030504040204" pitchFamily="34" charset="0"/>
              </a:rPr>
              <a:t>PL’in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yapısı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milyarlarca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sterlinlik</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yayın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haklarını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bölmek</a:t>
            </a:r>
            <a:r>
              <a:rPr lang="en-US" sz="2200" dirty="0">
                <a:latin typeface="Tahoma" panose="020B0604030504040204" pitchFamily="34" charset="0"/>
                <a:ea typeface="Tahoma" panose="020B0604030504040204" pitchFamily="34" charset="0"/>
                <a:cs typeface="Tahoma" panose="020B0604030504040204" pitchFamily="34" charset="0"/>
              </a:rPr>
              <a:t> için </a:t>
            </a:r>
            <a:r>
              <a:rPr lang="en-US" sz="2200" dirty="0" err="1">
                <a:latin typeface="Tahoma" panose="020B0604030504040204" pitchFamily="34" charset="0"/>
                <a:ea typeface="Tahoma" panose="020B0604030504040204" pitchFamily="34" charset="0"/>
                <a:cs typeface="Tahoma" panose="020B0604030504040204" pitchFamily="34" charset="0"/>
              </a:rPr>
              <a:t>belirli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bir</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formül</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kullanarak</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işleri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adil</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tutmayı</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amaçlamaktadır</a:t>
            </a:r>
            <a:r>
              <a:rPr lang="en-US" sz="2200" dirty="0">
                <a:latin typeface="Tahoma" panose="020B0604030504040204" pitchFamily="34" charset="0"/>
                <a:ea typeface="Tahoma" panose="020B0604030504040204" pitchFamily="34" charset="0"/>
                <a:cs typeface="Tahoma" panose="020B0604030504040204" pitchFamily="34" charset="0"/>
              </a:rPr>
              <a:t>:</a:t>
            </a:r>
          </a:p>
        </p:txBody>
      </p:sp>
      <p:pic>
        <p:nvPicPr>
          <p:cNvPr id="11" name="Picture 10">
            <a:extLst>
              <a:ext uri="{FF2B5EF4-FFF2-40B4-BE49-F238E27FC236}">
                <a16:creationId xmlns:a16="http://schemas.microsoft.com/office/drawing/2014/main" id="{FED6238D-643B-FD7D-EF17-0FE4DDD2888C}"/>
              </a:ext>
            </a:extLst>
          </p:cNvPr>
          <p:cNvPicPr>
            <a:picLocks noChangeAspect="1"/>
          </p:cNvPicPr>
          <p:nvPr/>
        </p:nvPicPr>
        <p:blipFill>
          <a:blip r:embed="rId4"/>
          <a:stretch>
            <a:fillRect/>
          </a:stretch>
        </p:blipFill>
        <p:spPr>
          <a:xfrm>
            <a:off x="539552" y="1916833"/>
            <a:ext cx="8604448" cy="4608512"/>
          </a:xfrm>
          <a:prstGeom prst="rect">
            <a:avLst/>
          </a:prstGeom>
        </p:spPr>
      </p:pic>
    </p:spTree>
    <p:extLst>
      <p:ext uri="{BB962C8B-B14F-4D97-AF65-F5344CB8AC3E}">
        <p14:creationId xmlns:p14="http://schemas.microsoft.com/office/powerpoint/2010/main" val="3957777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43589-38D7-FA96-3FD3-0199ABD9EC0E}"/>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FDB4C01D-54D9-0E4E-8422-9F907C427653}"/>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8CBD4DF0-DE16-E768-DAB7-9244DED9AAB2}"/>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C8747E8E-A0BA-C709-0C99-30F6D83E0E05}"/>
              </a:ext>
            </a:extLst>
          </p:cNvPr>
          <p:cNvPicPr>
            <a:picLocks noChangeAspect="1"/>
          </p:cNvPicPr>
          <p:nvPr/>
        </p:nvPicPr>
        <p:blipFill>
          <a:blip r:embed="rId3"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F41738BE-9603-9372-1F17-991E14FABA21}"/>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ÇÖZÜM ÖNERİLERİM</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EA0A9085-D4CE-842F-47BA-B897E1F9C4A6}"/>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58</a:t>
            </a:fld>
            <a:endParaRPr lang="tr-TR" b="1" dirty="0">
              <a:solidFill>
                <a:srgbClr val="FFC000"/>
              </a:solidFill>
            </a:endParaRPr>
          </a:p>
        </p:txBody>
      </p:sp>
      <p:sp>
        <p:nvSpPr>
          <p:cNvPr id="10" name="1 Başlık">
            <a:extLst>
              <a:ext uri="{FF2B5EF4-FFF2-40B4-BE49-F238E27FC236}">
                <a16:creationId xmlns:a16="http://schemas.microsoft.com/office/drawing/2014/main" id="{7D1EE0C6-292A-FDF3-7F9A-DDB15B11A4E4}"/>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DBDB75D8-ABF3-9D9F-2838-F988E598F370}"/>
              </a:ext>
            </a:extLst>
          </p:cNvPr>
          <p:cNvSpPr/>
          <p:nvPr/>
        </p:nvSpPr>
        <p:spPr>
          <a:xfrm>
            <a:off x="-180528" y="108783"/>
            <a:ext cx="9144000" cy="6417141"/>
          </a:xfrm>
          <a:prstGeom prst="rect">
            <a:avLst/>
          </a:prstGeom>
        </p:spPr>
        <p:txBody>
          <a:bodyPr wrap="square">
            <a:spAutoFit/>
          </a:bodyPr>
          <a:lstStyle/>
          <a:p>
            <a:pPr marL="179387" lvl="1" algn="just">
              <a:spcBef>
                <a:spcPts val="600"/>
              </a:spcBef>
              <a:buSzPct val="150000"/>
            </a:pPr>
            <a:endParaRPr lang="en-US" sz="2400" dirty="0">
              <a:latin typeface="Tahoma" panose="020B0604030504040204" pitchFamily="34" charset="0"/>
              <a:ea typeface="Tahoma" panose="020B0604030504040204" pitchFamily="34" charset="0"/>
              <a:cs typeface="Tahoma" panose="020B0604030504040204" pitchFamily="34" charset="0"/>
            </a:endParaRPr>
          </a:p>
          <a:p>
            <a:pPr marL="628650" lvl="1" indent="-449263" algn="just">
              <a:spcBef>
                <a:spcPts val="600"/>
              </a:spcBef>
              <a:buSzPct val="150000"/>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İngiltere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futbolu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dünyanın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nitelikli</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en</a:t>
            </a:r>
            <a:r>
              <a:rPr lang="en-US" sz="2400" dirty="0">
                <a:latin typeface="Tahoma" panose="020B0604030504040204" pitchFamily="34" charset="0"/>
                <a:ea typeface="Tahoma" panose="020B0604030504040204" pitchFamily="34" charset="0"/>
                <a:cs typeface="Tahoma" panose="020B0604030504040204" pitchFamily="34" charset="0"/>
              </a:rPr>
              <a:t> organize lig </a:t>
            </a:r>
            <a:r>
              <a:rPr lang="en-US" sz="2400" dirty="0" err="1">
                <a:latin typeface="Tahoma" panose="020B0604030504040204" pitchFamily="34" charset="0"/>
                <a:ea typeface="Tahoma" panose="020B0604030504040204" pitchFamily="34" charset="0"/>
                <a:cs typeface="Tahoma" panose="020B0604030504040204" pitchFamily="34" charset="0"/>
              </a:rPr>
              <a:t>sistemine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sahip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olup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İngiliz</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Futbol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Piramidi</a:t>
            </a:r>
            <a:r>
              <a:rPr lang="en-US" sz="2400" dirty="0">
                <a:latin typeface="Tahoma" panose="020B0604030504040204" pitchFamily="34" charset="0"/>
                <a:ea typeface="Tahoma" panose="020B0604030504040204" pitchFamily="34" charset="0"/>
                <a:cs typeface="Tahoma" panose="020B0604030504040204" pitchFamily="34" charset="0"/>
              </a:rPr>
              <a:t> olarak </a:t>
            </a:r>
            <a:r>
              <a:rPr lang="en-US" sz="2400" dirty="0" err="1">
                <a:latin typeface="Tahoma" panose="020B0604030504040204" pitchFamily="34" charset="0"/>
                <a:ea typeface="Tahoma" panose="020B0604030504040204" pitchFamily="34" charset="0"/>
                <a:cs typeface="Tahoma" panose="020B0604030504040204" pitchFamily="34" charset="0"/>
              </a:rPr>
              <a:t>adlandırılan</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birbirine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yükselme-düşme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sistemiyle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bağlı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devasa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ağdan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oluşmaktadır</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Profesyonel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düzeydeki</a:t>
            </a:r>
            <a:r>
              <a:rPr lang="en-US" sz="2400" dirty="0">
                <a:latin typeface="Tahoma" panose="020B0604030504040204" pitchFamily="34" charset="0"/>
                <a:ea typeface="Tahoma" panose="020B0604030504040204" pitchFamily="34" charset="0"/>
                <a:cs typeface="Tahoma" panose="020B0604030504040204" pitchFamily="34" charset="0"/>
              </a:rPr>
              <a:t> ana </a:t>
            </a:r>
            <a:r>
              <a:rPr lang="en-US" sz="2400" dirty="0" err="1">
                <a:latin typeface="Tahoma" panose="020B0604030504040204" pitchFamily="34" charset="0"/>
                <a:ea typeface="Tahoma" panose="020B0604030504040204" pitchFamily="34" charset="0"/>
                <a:cs typeface="Tahoma" panose="020B0604030504040204" pitchFamily="34" charset="0"/>
              </a:rPr>
              <a:t>yapı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şu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şekilde</a:t>
            </a:r>
            <a:r>
              <a:rPr lang="en-US" sz="2400" dirty="0">
                <a:latin typeface="Tahoma" panose="020B0604030504040204" pitchFamily="34" charset="0"/>
                <a:ea typeface="Tahoma" panose="020B0604030504040204" pitchFamily="34" charset="0"/>
                <a:cs typeface="Tahoma" panose="020B0604030504040204" pitchFamily="34" charset="0"/>
              </a:rPr>
              <a:t>:</a:t>
            </a:r>
          </a:p>
          <a:p>
            <a:pPr marL="1093787" lvl="2" indent="-457200" algn="just">
              <a:spcBef>
                <a:spcPts val="1800"/>
              </a:spcBef>
              <a:buSzPct val="150000"/>
              <a:buFont typeface="Wingdings" panose="05000000000000000000" pitchFamily="2" charset="2"/>
              <a:buChar char="ü"/>
            </a:pPr>
            <a:r>
              <a:rPr lang="en-US" sz="2400" b="1" dirty="0" err="1">
                <a:latin typeface="Tahoma" panose="020B0604030504040204" pitchFamily="34" charset="0"/>
                <a:ea typeface="Tahoma" panose="020B0604030504040204" pitchFamily="34" charset="0"/>
                <a:cs typeface="Tahoma" panose="020B0604030504040204" pitchFamily="34" charset="0"/>
              </a:rPr>
              <a:t>Profesyonel</a:t>
            </a:r>
            <a:r>
              <a:rPr lang="en-US" sz="2400" b="1" dirty="0">
                <a:latin typeface="Tahoma" panose="020B0604030504040204" pitchFamily="34" charset="0"/>
                <a:ea typeface="Tahoma" panose="020B0604030504040204" pitchFamily="34" charset="0"/>
                <a:cs typeface="Tahoma" panose="020B0604030504040204" pitchFamily="34" charset="0"/>
              </a:rPr>
              <a:t> Ligler (En </a:t>
            </a:r>
            <a:r>
              <a:rPr lang="en-US" sz="2400" b="1" dirty="0" err="1">
                <a:latin typeface="Tahoma" panose="020B0604030504040204" pitchFamily="34" charset="0"/>
                <a:ea typeface="Tahoma" panose="020B0604030504040204" pitchFamily="34" charset="0"/>
                <a:cs typeface="Tahoma" panose="020B0604030504040204" pitchFamily="34" charset="0"/>
              </a:rPr>
              <a:t>Üst</a:t>
            </a:r>
            <a:r>
              <a:rPr lang="en-US" sz="2400" b="1" dirty="0">
                <a:latin typeface="Tahoma" panose="020B0604030504040204" pitchFamily="34" charset="0"/>
                <a:ea typeface="Tahoma" panose="020B0604030504040204" pitchFamily="34" charset="0"/>
                <a:cs typeface="Tahoma" panose="020B0604030504040204" pitchFamily="34" charset="0"/>
              </a:rPr>
              <a:t> 4 </a:t>
            </a:r>
            <a:r>
              <a:rPr lang="en-US" sz="2400" b="1" dirty="0" err="1">
                <a:latin typeface="Tahoma" panose="020B0604030504040204" pitchFamily="34" charset="0"/>
                <a:ea typeface="Tahoma" panose="020B0604030504040204" pitchFamily="34" charset="0"/>
                <a:cs typeface="Tahoma" panose="020B0604030504040204" pitchFamily="34" charset="0"/>
              </a:rPr>
              <a:t>Seviye</a:t>
            </a:r>
            <a:r>
              <a:rPr lang="en-US" sz="2400" b="1" dirty="0">
                <a:latin typeface="Tahoma" panose="020B0604030504040204" pitchFamily="34" charset="0"/>
                <a:ea typeface="Tahoma" panose="020B0604030504040204" pitchFamily="34" charset="0"/>
                <a:cs typeface="Tahoma" panose="020B0604030504040204" pitchFamily="34" charset="0"/>
              </a:rPr>
              <a:t>): </a:t>
            </a:r>
          </a:p>
          <a:p>
            <a:pPr marL="1550987" lvl="3" indent="-457200" algn="just">
              <a:spcBef>
                <a:spcPts val="900"/>
              </a:spcBef>
              <a:buSzPct val="114000"/>
              <a:buFont typeface="Wingdings" panose="05000000000000000000" pitchFamily="2" charset="2"/>
              <a:buChar char="Ø"/>
            </a:pPr>
            <a:r>
              <a:rPr lang="en-US" sz="2400" b="1" dirty="0" err="1">
                <a:latin typeface="Tahoma" panose="020B0604030504040204" pitchFamily="34" charset="0"/>
                <a:ea typeface="Tahoma" panose="020B0604030504040204" pitchFamily="34" charset="0"/>
                <a:cs typeface="Tahoma" panose="020B0604030504040204" pitchFamily="34" charset="0"/>
              </a:rPr>
              <a:t>Seviye</a:t>
            </a:r>
            <a:r>
              <a:rPr lang="en-US" sz="2400" b="1" dirty="0">
                <a:latin typeface="Tahoma" panose="020B0604030504040204" pitchFamily="34" charset="0"/>
                <a:ea typeface="Tahoma" panose="020B0604030504040204" pitchFamily="34" charset="0"/>
                <a:cs typeface="Tahoma" panose="020B0604030504040204" pitchFamily="34" charset="0"/>
              </a:rPr>
              <a:t> 1: Premier League (20 </a:t>
            </a:r>
            <a:r>
              <a:rPr lang="en-US" sz="2400" b="1" dirty="0" err="1">
                <a:latin typeface="Tahoma" panose="020B0604030504040204" pitchFamily="34" charset="0"/>
                <a:ea typeface="Tahoma" panose="020B0604030504040204" pitchFamily="34" charset="0"/>
                <a:cs typeface="Tahoma" panose="020B0604030504040204" pitchFamily="34" charset="0"/>
              </a:rPr>
              <a:t>takım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Dünyanın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en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çok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izlenen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Ligi</a:t>
            </a:r>
          </a:p>
          <a:p>
            <a:pPr marL="1550987" lvl="3" indent="-457200" algn="just">
              <a:spcBef>
                <a:spcPts val="900"/>
              </a:spcBef>
              <a:buSzPct val="114000"/>
              <a:buFont typeface="Wingdings" panose="05000000000000000000" pitchFamily="2" charset="2"/>
              <a:buChar char="Ø"/>
            </a:pPr>
            <a:r>
              <a:rPr lang="en-US" sz="2400" b="1" dirty="0" err="1">
                <a:latin typeface="Tahoma" panose="020B0604030504040204" pitchFamily="34" charset="0"/>
                <a:ea typeface="Tahoma" panose="020B0604030504040204" pitchFamily="34" charset="0"/>
                <a:cs typeface="Tahoma" panose="020B0604030504040204" pitchFamily="34" charset="0"/>
              </a:rPr>
              <a:t>Seviye</a:t>
            </a:r>
            <a:r>
              <a:rPr lang="en-US" sz="2400" b="1" dirty="0">
                <a:latin typeface="Tahoma" panose="020B0604030504040204" pitchFamily="34" charset="0"/>
                <a:ea typeface="Tahoma" panose="020B0604030504040204" pitchFamily="34" charset="0"/>
                <a:cs typeface="Tahoma" panose="020B0604030504040204" pitchFamily="34" charset="0"/>
              </a:rPr>
              <a:t> 2: EFL Championship (24 </a:t>
            </a:r>
            <a:r>
              <a:rPr lang="en-US" sz="2400" b="1" dirty="0" err="1">
                <a:latin typeface="Tahoma" panose="020B0604030504040204" pitchFamily="34" charset="0"/>
                <a:ea typeface="Tahoma" panose="020B0604030504040204" pitchFamily="34" charset="0"/>
                <a:cs typeface="Tahoma" panose="020B0604030504040204" pitchFamily="34" charset="0"/>
              </a:rPr>
              <a:t>takım</a:t>
            </a:r>
            <a:r>
              <a:rPr lang="en-US" sz="2400" b="1" dirty="0">
                <a:latin typeface="Tahoma" panose="020B0604030504040204" pitchFamily="34" charset="0"/>
                <a:ea typeface="Tahoma" panose="020B0604030504040204" pitchFamily="34" charset="0"/>
                <a:cs typeface="Tahoma" panose="020B0604030504040204" pitchFamily="34" charset="0"/>
              </a:rPr>
              <a:t>)</a:t>
            </a:r>
          </a:p>
          <a:p>
            <a:pPr marL="1550987" lvl="3" indent="-457200" algn="just">
              <a:spcBef>
                <a:spcPts val="900"/>
              </a:spcBef>
              <a:buSzPct val="114000"/>
              <a:buFont typeface="Wingdings" panose="05000000000000000000" pitchFamily="2" charset="2"/>
              <a:buChar char="Ø"/>
            </a:pPr>
            <a:r>
              <a:rPr lang="en-US" sz="2400" b="1" dirty="0" err="1">
                <a:latin typeface="Tahoma" panose="020B0604030504040204" pitchFamily="34" charset="0"/>
                <a:ea typeface="Tahoma" panose="020B0604030504040204" pitchFamily="34" charset="0"/>
                <a:cs typeface="Tahoma" panose="020B0604030504040204" pitchFamily="34" charset="0"/>
              </a:rPr>
              <a:t>Seviye</a:t>
            </a:r>
            <a:r>
              <a:rPr lang="en-US" sz="2400" b="1" dirty="0">
                <a:latin typeface="Tahoma" panose="020B0604030504040204" pitchFamily="34" charset="0"/>
                <a:ea typeface="Tahoma" panose="020B0604030504040204" pitchFamily="34" charset="0"/>
                <a:cs typeface="Tahoma" panose="020B0604030504040204" pitchFamily="34" charset="0"/>
              </a:rPr>
              <a:t> 3: EFL League One (24 </a:t>
            </a:r>
            <a:r>
              <a:rPr lang="en-US" sz="2400" b="1" dirty="0" err="1">
                <a:latin typeface="Tahoma" panose="020B0604030504040204" pitchFamily="34" charset="0"/>
                <a:ea typeface="Tahoma" panose="020B0604030504040204" pitchFamily="34" charset="0"/>
                <a:cs typeface="Tahoma" panose="020B0604030504040204" pitchFamily="34" charset="0"/>
              </a:rPr>
              <a:t>takım</a:t>
            </a:r>
            <a:r>
              <a:rPr lang="en-US" sz="2400" b="1" dirty="0">
                <a:latin typeface="Tahoma" panose="020B0604030504040204" pitchFamily="34" charset="0"/>
                <a:ea typeface="Tahoma" panose="020B0604030504040204" pitchFamily="34" charset="0"/>
                <a:cs typeface="Tahoma" panose="020B0604030504040204" pitchFamily="34" charset="0"/>
              </a:rPr>
              <a:t>)</a:t>
            </a:r>
          </a:p>
          <a:p>
            <a:pPr marL="1550987" lvl="3" indent="-457200" algn="just">
              <a:spcBef>
                <a:spcPts val="900"/>
              </a:spcBef>
              <a:buSzPct val="114000"/>
              <a:buFont typeface="Wingdings" panose="05000000000000000000" pitchFamily="2" charset="2"/>
              <a:buChar char="Ø"/>
            </a:pPr>
            <a:r>
              <a:rPr lang="en-US" sz="2400" b="1" dirty="0" err="1">
                <a:latin typeface="Tahoma" panose="020B0604030504040204" pitchFamily="34" charset="0"/>
                <a:ea typeface="Tahoma" panose="020B0604030504040204" pitchFamily="34" charset="0"/>
                <a:cs typeface="Tahoma" panose="020B0604030504040204" pitchFamily="34" charset="0"/>
              </a:rPr>
              <a:t>Seviye</a:t>
            </a:r>
            <a:r>
              <a:rPr lang="en-US" sz="2400" b="1" dirty="0">
                <a:latin typeface="Tahoma" panose="020B0604030504040204" pitchFamily="34" charset="0"/>
                <a:ea typeface="Tahoma" panose="020B0604030504040204" pitchFamily="34" charset="0"/>
                <a:cs typeface="Tahoma" panose="020B0604030504040204" pitchFamily="34" charset="0"/>
              </a:rPr>
              <a:t> 4: EFL League Two (24 </a:t>
            </a:r>
            <a:r>
              <a:rPr lang="en-US" sz="2400" b="1" dirty="0" err="1">
                <a:latin typeface="Tahoma" panose="020B0604030504040204" pitchFamily="34" charset="0"/>
                <a:ea typeface="Tahoma" panose="020B0604030504040204" pitchFamily="34" charset="0"/>
                <a:cs typeface="Tahoma" panose="020B0604030504040204" pitchFamily="34" charset="0"/>
              </a:rPr>
              <a:t>takım</a:t>
            </a:r>
            <a:r>
              <a:rPr lang="en-US" sz="2400" b="1" dirty="0">
                <a:latin typeface="Tahoma" panose="020B0604030504040204" pitchFamily="34" charset="0"/>
                <a:ea typeface="Tahoma" panose="020B0604030504040204" pitchFamily="34" charset="0"/>
                <a:cs typeface="Tahoma" panose="020B0604030504040204" pitchFamily="34" charset="0"/>
              </a:rPr>
              <a:t>)</a:t>
            </a:r>
          </a:p>
          <a:p>
            <a:pPr marL="522287" lvl="1" indent="-342900" algn="just">
              <a:spcBef>
                <a:spcPts val="1800"/>
              </a:spcBef>
              <a:buSzPct val="150000"/>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Seviye</a:t>
            </a:r>
            <a:r>
              <a:rPr lang="en-US" sz="2400" dirty="0">
                <a:latin typeface="Tahoma" panose="020B0604030504040204" pitchFamily="34" charset="0"/>
                <a:ea typeface="Tahoma" panose="020B0604030504040204" pitchFamily="34" charset="0"/>
                <a:cs typeface="Tahoma" panose="020B0604030504040204" pitchFamily="34" charset="0"/>
              </a:rPr>
              <a:t> 2, 3 ve 4, EFL </a:t>
            </a:r>
            <a:r>
              <a:rPr lang="en-US" sz="2400" dirty="0" err="1">
                <a:latin typeface="Tahoma" panose="020B0604030504040204" pitchFamily="34" charset="0"/>
                <a:ea typeface="Tahoma" panose="020B0604030504040204" pitchFamily="34" charset="0"/>
                <a:cs typeface="Tahoma" panose="020B0604030504040204" pitchFamily="34" charset="0"/>
              </a:rPr>
              <a:t>çatısı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altındadır</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8305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3C09E-5654-3A67-670A-16CCBBACDA11}"/>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10233F02-8319-0B99-06DD-9D2AF5F08134}"/>
              </a:ext>
            </a:extLst>
          </p:cNvPr>
          <p:cNvSpPr/>
          <p:nvPr/>
        </p:nvSpPr>
        <p:spPr>
          <a:xfrm>
            <a:off x="0" y="6741368"/>
            <a:ext cx="9144000" cy="144016"/>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0AB39132-17F4-D103-6F34-8B58116C9239}"/>
              </a:ext>
            </a:extLst>
          </p:cNvPr>
          <p:cNvSpPr/>
          <p:nvPr/>
        </p:nvSpPr>
        <p:spPr>
          <a:xfrm>
            <a:off x="0" y="-27384"/>
            <a:ext cx="9144000" cy="459913"/>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7DC5F73B-A6EA-23CB-318C-D9D192291D51}"/>
              </a:ext>
            </a:extLst>
          </p:cNvPr>
          <p:cNvPicPr>
            <a:picLocks noChangeAspect="1"/>
          </p:cNvPicPr>
          <p:nvPr/>
        </p:nvPicPr>
        <p:blipFill>
          <a:blip r:embed="rId2" cstate="print"/>
          <a:stretch>
            <a:fillRect/>
          </a:stretch>
        </p:blipFill>
        <p:spPr>
          <a:xfrm>
            <a:off x="98598" y="6525344"/>
            <a:ext cx="296938" cy="369626"/>
          </a:xfrm>
          <a:prstGeom prst="rect">
            <a:avLst/>
          </a:prstGeom>
        </p:spPr>
      </p:pic>
      <p:sp>
        <p:nvSpPr>
          <p:cNvPr id="15" name="Content Placeholder 14">
            <a:extLst>
              <a:ext uri="{FF2B5EF4-FFF2-40B4-BE49-F238E27FC236}">
                <a16:creationId xmlns:a16="http://schemas.microsoft.com/office/drawing/2014/main" id="{AD22B019-3059-5C29-46AE-74395E243AA3}"/>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ÇÖZÜM ÖNERİLERİM</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7A357CA4-624B-CF82-EE07-FD89D3CA6921}"/>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59</a:t>
            </a:fld>
            <a:endParaRPr lang="tr-TR" b="1" dirty="0">
              <a:solidFill>
                <a:srgbClr val="FFC000"/>
              </a:solidFill>
            </a:endParaRPr>
          </a:p>
        </p:txBody>
      </p:sp>
      <p:sp>
        <p:nvSpPr>
          <p:cNvPr id="10" name="1 Başlık">
            <a:extLst>
              <a:ext uri="{FF2B5EF4-FFF2-40B4-BE49-F238E27FC236}">
                <a16:creationId xmlns:a16="http://schemas.microsoft.com/office/drawing/2014/main" id="{D182BCFC-2554-873B-8581-F99907767CB8}"/>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59686EF5-7C1F-36DC-71E4-DF7598D44032}"/>
              </a:ext>
            </a:extLst>
          </p:cNvPr>
          <p:cNvSpPr/>
          <p:nvPr/>
        </p:nvSpPr>
        <p:spPr>
          <a:xfrm>
            <a:off x="-180528" y="332656"/>
            <a:ext cx="9144000" cy="6524863"/>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2026-27 </a:t>
            </a:r>
            <a:r>
              <a:rPr lang="en-US" sz="2400" b="1" dirty="0" err="1">
                <a:latin typeface="Tahoma" panose="020B0604030504040204" pitchFamily="34" charset="0"/>
                <a:ea typeface="Tahoma" panose="020B0604030504040204" pitchFamily="34" charset="0"/>
                <a:cs typeface="Tahoma" panose="020B0604030504040204" pitchFamily="34" charset="0"/>
              </a:rPr>
              <a:t>sezonu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itibariyle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Süper</a:t>
            </a:r>
            <a:r>
              <a:rPr lang="en-US" sz="2400" b="1" dirty="0">
                <a:latin typeface="Tahoma" panose="020B0604030504040204" pitchFamily="34" charset="0"/>
                <a:ea typeface="Tahoma" panose="020B0604030504040204" pitchFamily="34" charset="0"/>
                <a:cs typeface="Tahoma" panose="020B0604030504040204" pitchFamily="34" charset="0"/>
              </a:rPr>
              <a:t> Lig A.Ş. </a:t>
            </a:r>
            <a:r>
              <a:rPr lang="en-US" sz="2400" b="1" dirty="0" err="1">
                <a:latin typeface="Tahoma" panose="020B0604030504040204" pitchFamily="34" charset="0"/>
                <a:ea typeface="Tahoma" panose="020B0604030504040204" pitchFamily="34" charset="0"/>
                <a:cs typeface="Tahoma" panose="020B0604030504040204" pitchFamily="34" charset="0"/>
              </a:rPr>
              <a:t>kurularak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hisselerinin</a:t>
            </a:r>
            <a:r>
              <a:rPr lang="en-US" sz="2400" b="1" dirty="0">
                <a:latin typeface="Tahoma" panose="020B0604030504040204" pitchFamily="34" charset="0"/>
                <a:ea typeface="Tahoma" panose="020B0604030504040204" pitchFamily="34" charset="0"/>
                <a:cs typeface="Tahoma" panose="020B0604030504040204" pitchFamily="34" charset="0"/>
              </a:rPr>
              <a:t> %50’sinin </a:t>
            </a:r>
            <a:r>
              <a:rPr lang="en-US" sz="2400" b="1" dirty="0" err="1">
                <a:latin typeface="Tahoma" panose="020B0604030504040204" pitchFamily="34" charset="0"/>
                <a:ea typeface="Tahoma" panose="020B0604030504040204" pitchFamily="34" charset="0"/>
                <a:cs typeface="Tahoma" panose="020B0604030504040204" pitchFamily="34" charset="0"/>
              </a:rPr>
              <a:t>sahibi</a:t>
            </a:r>
            <a:r>
              <a:rPr lang="en-US" sz="2400" b="1" dirty="0">
                <a:latin typeface="Tahoma" panose="020B0604030504040204" pitchFamily="34" charset="0"/>
                <a:ea typeface="Tahoma" panose="020B0604030504040204" pitchFamily="34" charset="0"/>
                <a:cs typeface="Tahoma" panose="020B0604030504040204" pitchFamily="34" charset="0"/>
              </a:rPr>
              <a:t> TFF, %50’sini </a:t>
            </a:r>
            <a:r>
              <a:rPr lang="en-US" sz="2400" b="1" dirty="0" err="1">
                <a:latin typeface="Tahoma" panose="020B0604030504040204" pitchFamily="34" charset="0"/>
                <a:ea typeface="Tahoma" panose="020B0604030504040204" pitchFamily="34" charset="0"/>
                <a:cs typeface="Tahoma" panose="020B0604030504040204" pitchFamily="34" charset="0"/>
              </a:rPr>
              <a:t>ise</a:t>
            </a:r>
            <a:r>
              <a:rPr lang="en-US" sz="2400" b="1" dirty="0">
                <a:latin typeface="Tahoma" panose="020B0604030504040204" pitchFamily="34" charset="0"/>
                <a:ea typeface="Tahoma" panose="020B0604030504040204" pitchFamily="34" charset="0"/>
                <a:cs typeface="Tahoma" panose="020B0604030504040204" pitchFamily="34" charset="0"/>
              </a:rPr>
              <a:t> 18 </a:t>
            </a:r>
            <a:r>
              <a:rPr lang="en-US" sz="2400" b="1" dirty="0" err="1">
                <a:latin typeface="Tahoma" panose="020B0604030504040204" pitchFamily="34" charset="0"/>
                <a:ea typeface="Tahoma" panose="020B0604030504040204" pitchFamily="34" charset="0"/>
                <a:cs typeface="Tahoma" panose="020B0604030504040204" pitchFamily="34" charset="0"/>
              </a:rPr>
              <a:t>takımdan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oluşacak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olan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Süper</a:t>
            </a:r>
            <a:r>
              <a:rPr lang="en-US" sz="2400" b="1" dirty="0">
                <a:latin typeface="Tahoma" panose="020B0604030504040204" pitchFamily="34" charset="0"/>
                <a:ea typeface="Tahoma" panose="020B0604030504040204" pitchFamily="34" charset="0"/>
                <a:cs typeface="Tahoma" panose="020B0604030504040204" pitchFamily="34" charset="0"/>
              </a:rPr>
              <a:t> Lig </a:t>
            </a:r>
            <a:r>
              <a:rPr lang="en-US" sz="2400" b="1" dirty="0" err="1">
                <a:latin typeface="Tahoma" panose="020B0604030504040204" pitchFamily="34" charset="0"/>
                <a:ea typeface="Tahoma" panose="020B0604030504040204" pitchFamily="34" charset="0"/>
                <a:cs typeface="Tahoma" panose="020B0604030504040204" pitchFamily="34" charset="0"/>
              </a:rPr>
              <a:t>Kulüpleri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Kulüp</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başına</a:t>
            </a:r>
            <a:r>
              <a:rPr lang="en-US" sz="2400" b="1" dirty="0">
                <a:latin typeface="Tahoma" panose="020B0604030504040204" pitchFamily="34" charset="0"/>
                <a:ea typeface="Tahoma" panose="020B0604030504040204" pitchFamily="34" charset="0"/>
                <a:cs typeface="Tahoma" panose="020B0604030504040204" pitchFamily="34" charset="0"/>
              </a:rPr>
              <a:t> %2,77 </a:t>
            </a:r>
            <a:r>
              <a:rPr lang="en-US" sz="2400" b="1" dirty="0" err="1">
                <a:latin typeface="Tahoma" panose="020B0604030504040204" pitchFamily="34" charset="0"/>
                <a:ea typeface="Tahoma" panose="020B0604030504040204" pitchFamily="34" charset="0"/>
                <a:cs typeface="Tahoma" panose="020B0604030504040204" pitchFamily="34" charset="0"/>
              </a:rPr>
              <a:t>hisse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ile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temsil</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edilebilirler</a:t>
            </a:r>
            <a:r>
              <a:rPr lang="en-US" sz="2400" b="1"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600"/>
              </a:spcBef>
              <a:buSzPct val="150000"/>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Süper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Lig’den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düşen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takımlar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çıkan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takımlara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hisselerini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bilabedel</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otomatik</a:t>
            </a:r>
            <a:r>
              <a:rPr lang="en-US" sz="2400" dirty="0">
                <a:latin typeface="Tahoma" panose="020B0604030504040204" pitchFamily="34" charset="0"/>
                <a:ea typeface="Tahoma" panose="020B0604030504040204" pitchFamily="34" charset="0"/>
                <a:cs typeface="Tahoma" panose="020B0604030504040204" pitchFamily="34" charset="0"/>
              </a:rPr>
              <a:t> olarak </a:t>
            </a:r>
            <a:r>
              <a:rPr lang="en-US" sz="2400" dirty="0" err="1">
                <a:latin typeface="Tahoma" panose="020B0604030504040204" pitchFamily="34" charset="0"/>
                <a:ea typeface="Tahoma" panose="020B0604030504040204" pitchFamily="34" charset="0"/>
                <a:cs typeface="Tahoma" panose="020B0604030504040204" pitchFamily="34" charset="0"/>
              </a:rPr>
              <a:t>devrettiklerinde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tüm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Süper</a:t>
            </a:r>
            <a:r>
              <a:rPr lang="en-US" sz="2400" dirty="0">
                <a:latin typeface="Tahoma" panose="020B0604030504040204" pitchFamily="34" charset="0"/>
                <a:ea typeface="Tahoma" panose="020B0604030504040204" pitchFamily="34" charset="0"/>
                <a:cs typeface="Tahoma" panose="020B0604030504040204" pitchFamily="34" charset="0"/>
              </a:rPr>
              <a:t> Lig </a:t>
            </a:r>
            <a:r>
              <a:rPr lang="en-US" sz="2400" dirty="0" err="1">
                <a:latin typeface="Tahoma" panose="020B0604030504040204" pitchFamily="34" charset="0"/>
                <a:ea typeface="Tahoma" panose="020B0604030504040204" pitchFamily="34" charset="0"/>
                <a:cs typeface="Tahoma" panose="020B0604030504040204" pitchFamily="34" charset="0"/>
              </a:rPr>
              <a:t>Kulüpleri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ortak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menfaatleri</a:t>
            </a:r>
            <a:r>
              <a:rPr lang="en-US" sz="2400" dirty="0">
                <a:latin typeface="Tahoma" panose="020B0604030504040204" pitchFamily="34" charset="0"/>
                <a:ea typeface="Tahoma" panose="020B0604030504040204" pitchFamily="34" charset="0"/>
                <a:cs typeface="Tahoma" panose="020B0604030504040204" pitchFamily="34" charset="0"/>
              </a:rPr>
              <a:t> için </a:t>
            </a:r>
            <a:r>
              <a:rPr lang="en-US" sz="2400" dirty="0" err="1">
                <a:latin typeface="Tahoma" panose="020B0604030504040204" pitchFamily="34" charset="0"/>
                <a:ea typeface="Tahoma" panose="020B0604030504040204" pitchFamily="34" charset="0"/>
                <a:cs typeface="Tahoma" panose="020B0604030504040204" pitchFamily="34" charset="0"/>
              </a:rPr>
              <a:t>aynı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yapıda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aynı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hisse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oranında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temsil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edilecekler</a:t>
            </a:r>
            <a:r>
              <a:rPr lang="en-US" sz="2400" dirty="0">
                <a:latin typeface="Tahoma" panose="020B0604030504040204" pitchFamily="34" charset="0"/>
                <a:ea typeface="Tahoma" panose="020B0604030504040204" pitchFamily="34" charset="0"/>
                <a:cs typeface="Tahoma" panose="020B0604030504040204" pitchFamily="34" charset="0"/>
              </a:rPr>
              <a:t> ve </a:t>
            </a:r>
            <a:r>
              <a:rPr lang="en-US" sz="2400" dirty="0" err="1">
                <a:latin typeface="Tahoma" panose="020B0604030504040204" pitchFamily="34" charset="0"/>
                <a:ea typeface="Tahoma" panose="020B0604030504040204" pitchFamily="34" charset="0"/>
                <a:cs typeface="Tahoma" panose="020B0604030504040204" pitchFamily="34" charset="0"/>
              </a:rPr>
              <a:t>bu</a:t>
            </a:r>
            <a:r>
              <a:rPr lang="en-US" sz="2400" dirty="0">
                <a:latin typeface="Tahoma" panose="020B0604030504040204" pitchFamily="34" charset="0"/>
                <a:ea typeface="Tahoma" panose="020B0604030504040204" pitchFamily="34" charset="0"/>
                <a:cs typeface="Tahoma" panose="020B0604030504040204" pitchFamily="34" charset="0"/>
              </a:rPr>
              <a:t> durum </a:t>
            </a:r>
            <a:r>
              <a:rPr lang="en-US" sz="2400" b="1" dirty="0">
                <a:latin typeface="Tahoma" panose="020B0604030504040204" pitchFamily="34" charset="0"/>
                <a:ea typeface="Tahoma" panose="020B0604030504040204" pitchFamily="34" charset="0"/>
                <a:cs typeface="Tahoma" panose="020B0604030504040204" pitchFamily="34" charset="0"/>
              </a:rPr>
              <a:t>hem </a:t>
            </a:r>
            <a:r>
              <a:rPr lang="en-US" sz="2400" b="1" dirty="0" err="1">
                <a:latin typeface="Tahoma" panose="020B0604030504040204" pitchFamily="34" charset="0"/>
                <a:ea typeface="Tahoma" panose="020B0604030504040204" pitchFamily="34" charset="0"/>
                <a:cs typeface="Tahoma" panose="020B0604030504040204" pitchFamily="34" charset="0"/>
              </a:rPr>
              <a:t>ülkemiz</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futbolunun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değerinin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hızla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artmasına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neden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olacak</a:t>
            </a:r>
            <a:r>
              <a:rPr lang="en-US" sz="2400" b="1" dirty="0">
                <a:latin typeface="Tahoma" panose="020B0604030504040204" pitchFamily="34" charset="0"/>
                <a:ea typeface="Tahoma" panose="020B0604030504040204" pitchFamily="34" charset="0"/>
                <a:cs typeface="Tahoma" panose="020B0604030504040204" pitchFamily="34" charset="0"/>
              </a:rPr>
              <a:t> hem de </a:t>
            </a:r>
            <a:r>
              <a:rPr lang="en-US" sz="2400" b="1" dirty="0" err="1">
                <a:latin typeface="Tahoma" panose="020B0604030504040204" pitchFamily="34" charset="0"/>
                <a:ea typeface="Tahoma" panose="020B0604030504040204" pitchFamily="34" charset="0"/>
                <a:cs typeface="Tahoma" panose="020B0604030504040204" pitchFamily="34" charset="0"/>
              </a:rPr>
              <a:t>Süper</a:t>
            </a:r>
            <a:r>
              <a:rPr lang="en-US" sz="2400" b="1" dirty="0">
                <a:latin typeface="Tahoma" panose="020B0604030504040204" pitchFamily="34" charset="0"/>
                <a:ea typeface="Tahoma" panose="020B0604030504040204" pitchFamily="34" charset="0"/>
                <a:cs typeface="Tahoma" panose="020B0604030504040204" pitchFamily="34" charset="0"/>
              </a:rPr>
              <a:t> Lig </a:t>
            </a:r>
            <a:r>
              <a:rPr lang="en-US" sz="2400" b="1" dirty="0" err="1">
                <a:latin typeface="Tahoma" panose="020B0604030504040204" pitchFamily="34" charset="0"/>
                <a:ea typeface="Tahoma" panose="020B0604030504040204" pitchFamily="34" charset="0"/>
                <a:cs typeface="Tahoma" panose="020B0604030504040204" pitchFamily="34" charset="0"/>
              </a:rPr>
              <a:t>Kulüplerinin</a:t>
            </a:r>
            <a:r>
              <a:rPr lang="en-US" sz="2400" b="1" dirty="0">
                <a:latin typeface="Tahoma" panose="020B0604030504040204" pitchFamily="34" charset="0"/>
                <a:ea typeface="Tahoma" panose="020B0604030504040204" pitchFamily="34" charset="0"/>
                <a:cs typeface="Tahoma" panose="020B0604030504040204" pitchFamily="34" charset="0"/>
              </a:rPr>
              <a:t> TFF </a:t>
            </a:r>
            <a:r>
              <a:rPr lang="en-US" sz="2400" b="1" dirty="0" err="1">
                <a:latin typeface="Tahoma" panose="020B0604030504040204" pitchFamily="34" charset="0"/>
                <a:ea typeface="Tahoma" panose="020B0604030504040204" pitchFamily="34" charset="0"/>
                <a:cs typeface="Tahoma" panose="020B0604030504040204" pitchFamily="34" charset="0"/>
              </a:rPr>
              <a:t>ile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eşit</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ortak</a:t>
            </a:r>
            <a:r>
              <a:rPr lang="en-US" sz="2400" b="1" dirty="0">
                <a:latin typeface="Tahoma" panose="020B0604030504040204" pitchFamily="34" charset="0"/>
                <a:ea typeface="Tahoma" panose="020B0604030504040204" pitchFamily="34" charset="0"/>
                <a:cs typeface="Tahoma" panose="020B0604030504040204" pitchFamily="34" charset="0"/>
              </a:rPr>
              <a:t> olarak </a:t>
            </a:r>
            <a:r>
              <a:rPr lang="en-US" sz="2400" b="1" dirty="0" err="1">
                <a:latin typeface="Tahoma" panose="020B0604030504040204" pitchFamily="34" charset="0"/>
                <a:ea typeface="Tahoma" panose="020B0604030504040204" pitchFamily="34" charset="0"/>
                <a:cs typeface="Tahoma" panose="020B0604030504040204" pitchFamily="34" charset="0"/>
              </a:rPr>
              <a:t>kendi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geleceklerine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en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rasyonel</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şekilde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karar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verme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şansına</a:t>
            </a: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b="1" dirty="0" err="1">
                <a:latin typeface="Tahoma" panose="020B0604030504040204" pitchFamily="34" charset="0"/>
                <a:ea typeface="Tahoma" panose="020B0604030504040204" pitchFamily="34" charset="0"/>
                <a:cs typeface="Tahoma" panose="020B0604030504040204" pitchFamily="34" charset="0"/>
              </a:rPr>
              <a:t>hakkına</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kavuşacaklarını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düşünüyorum</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600"/>
              </a:spcBef>
              <a:buSzPct val="150000"/>
              <a:buFont typeface="Arial" panose="020B0604020202020204" pitchFamily="34" charset="0"/>
              <a:buChar char="•"/>
            </a:pP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TFF ve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Süper</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Lig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Kulüplerinin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bu</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birlikten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gelen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güçle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hem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daha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fazla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ilgili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tarafı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ihale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masasına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çekebilecekleri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hem de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hak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ettikleri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şekilde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sezon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başına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çok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daha</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yüksek</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yayın</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hakkı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geliri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elde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etme</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şansını</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yakalayabilecekleri</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A50021"/>
                </a:solidFill>
                <a:latin typeface="Tahoma" panose="020B0604030504040204" pitchFamily="34" charset="0"/>
                <a:ea typeface="Tahoma" panose="020B0604030504040204" pitchFamily="34" charset="0"/>
                <a:cs typeface="Tahoma" panose="020B0604030504040204" pitchFamily="34" charset="0"/>
              </a:rPr>
              <a:t>kanaatindeyim</a:t>
            </a:r>
            <a:r>
              <a:rPr lang="en-US" sz="2400" b="1" dirty="0">
                <a:solidFill>
                  <a:srgbClr val="A5002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80450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60DFD-C778-2C50-417E-E9465BED584B}"/>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ACA91227-2D08-5BF4-A3D2-55FC805A0CE8}"/>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E4E2AEA2-CEF1-0149-0D3A-3D0781B534BB}"/>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a:extLst>
              <a:ext uri="{FF2B5EF4-FFF2-40B4-BE49-F238E27FC236}">
                <a16:creationId xmlns:a16="http://schemas.microsoft.com/office/drawing/2014/main" id="{8237DDF6-26F8-1D6B-132C-07F7E4304AA1}"/>
              </a:ext>
            </a:extLst>
          </p:cNvPr>
          <p:cNvSpPr>
            <a:spLocks noGrp="1"/>
          </p:cNvSpPr>
          <p:nvPr>
            <p:ph idx="1"/>
          </p:nvPr>
        </p:nvSpPr>
        <p:spPr>
          <a:xfrm>
            <a:off x="241176" y="0"/>
            <a:ext cx="8229600" cy="576064"/>
          </a:xfrm>
        </p:spPr>
        <p:txBody>
          <a:bodyPr>
            <a:normAutofit/>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DELOİTTE FUTBOL PARA LİGİ ÖZETİ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003A4300-3DD4-9427-E310-E2D8CE0955DE}"/>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6</a:t>
            </a:fld>
            <a:endParaRPr lang="tr-TR" b="1" dirty="0">
              <a:solidFill>
                <a:srgbClr val="FFC000"/>
              </a:solidFill>
            </a:endParaRPr>
          </a:p>
        </p:txBody>
      </p:sp>
      <p:sp>
        <p:nvSpPr>
          <p:cNvPr id="10" name="1 Başlık">
            <a:extLst>
              <a:ext uri="{FF2B5EF4-FFF2-40B4-BE49-F238E27FC236}">
                <a16:creationId xmlns:a16="http://schemas.microsoft.com/office/drawing/2014/main" id="{12A10A51-2A8E-7CE3-0CFD-BA15E0F83482}"/>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6D30E7C6-DD37-8614-A872-0163AC9484CE}"/>
              </a:ext>
            </a:extLst>
          </p:cNvPr>
          <p:cNvSpPr/>
          <p:nvPr/>
        </p:nvSpPr>
        <p:spPr>
          <a:xfrm>
            <a:off x="-180528" y="476672"/>
            <a:ext cx="9144000" cy="5878532"/>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2024-25 </a:t>
            </a:r>
            <a:r>
              <a:rPr lang="en-US" sz="2400" dirty="0" err="1">
                <a:latin typeface="Tahoma" panose="020B0604030504040204" pitchFamily="34" charset="0"/>
                <a:ea typeface="Tahoma" panose="020B0604030504040204" pitchFamily="34" charset="0"/>
                <a:cs typeface="Tahoma" panose="020B0604030504040204" pitchFamily="34" charset="0"/>
              </a:rPr>
              <a:t>raporu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verilerine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göre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ilk 20 </a:t>
            </a:r>
            <a:r>
              <a:rPr lang="en-US" sz="2400" b="1" dirty="0" err="1">
                <a:latin typeface="Tahoma" panose="020B0604030504040204" pitchFamily="34" charset="0"/>
                <a:ea typeface="Tahoma" panose="020B0604030504040204" pitchFamily="34" charset="0"/>
                <a:cs typeface="Tahoma" panose="020B0604030504040204" pitchFamily="34" charset="0"/>
              </a:rPr>
              <a:t>Kulüp</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toplamda</a:t>
            </a:r>
            <a:r>
              <a:rPr lang="en-US" sz="2400" b="1" dirty="0">
                <a:latin typeface="Tahoma" panose="020B0604030504040204" pitchFamily="34" charset="0"/>
                <a:ea typeface="Tahoma" panose="020B0604030504040204" pitchFamily="34" charset="0"/>
                <a:cs typeface="Tahoma" panose="020B0604030504040204" pitchFamily="34" charset="0"/>
              </a:rPr>
              <a:t> €12,4 </a:t>
            </a:r>
            <a:r>
              <a:rPr lang="en-US" sz="2400" b="1" dirty="0" err="1">
                <a:latin typeface="Tahoma" panose="020B0604030504040204" pitchFamily="34" charset="0"/>
                <a:ea typeface="Tahoma" panose="020B0604030504040204" pitchFamily="34" charset="0"/>
                <a:cs typeface="Tahoma" panose="020B0604030504040204" pitchFamily="34" charset="0"/>
              </a:rPr>
              <a:t>milyar</a:t>
            </a:r>
            <a:r>
              <a:rPr lang="en-US" sz="2400" b="1" dirty="0">
                <a:latin typeface="Tahoma" panose="020B0604030504040204" pitchFamily="34" charset="0"/>
                <a:ea typeface="Tahoma" panose="020B0604030504040204" pitchFamily="34" charset="0"/>
                <a:cs typeface="Tahoma" panose="020B0604030504040204" pitchFamily="34" charset="0"/>
              </a:rPr>
              <a:t> € </a:t>
            </a:r>
            <a:r>
              <a:rPr lang="en-US" sz="2400" b="1" dirty="0" err="1">
                <a:latin typeface="Tahoma" panose="020B0604030504040204" pitchFamily="34" charset="0"/>
                <a:ea typeface="Tahoma" panose="020B0604030504040204" pitchFamily="34" charset="0"/>
                <a:cs typeface="Tahoma" panose="020B0604030504040204" pitchFamily="34" charset="0"/>
              </a:rPr>
              <a:t>gelirle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bir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önceki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sezonun</a:t>
            </a:r>
            <a:r>
              <a:rPr lang="en-US" sz="2400" b="1" dirty="0">
                <a:latin typeface="Tahoma" panose="020B0604030504040204" pitchFamily="34" charset="0"/>
                <a:ea typeface="Tahoma" panose="020B0604030504040204" pitchFamily="34" charset="0"/>
                <a:cs typeface="Tahoma" panose="020B0604030504040204" pitchFamily="34" charset="0"/>
              </a:rPr>
              <a:t> %11 </a:t>
            </a:r>
            <a:r>
              <a:rPr lang="en-US" sz="2400" b="1" dirty="0" err="1">
                <a:latin typeface="Tahoma" panose="020B0604030504040204" pitchFamily="34" charset="0"/>
                <a:ea typeface="Tahoma" panose="020B0604030504040204" pitchFamily="34" charset="0"/>
                <a:cs typeface="Tahoma" panose="020B0604030504040204" pitchFamily="34" charset="0"/>
              </a:rPr>
              <a:t>üzerinde</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gelir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elde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etmişler</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1200"/>
              </a:spcBef>
              <a:buSzPct val="150000"/>
              <a:buFont typeface="Arial" panose="020B0604020202020204" pitchFamily="34" charset="0"/>
              <a:buChar char="•"/>
            </a:pPr>
            <a:r>
              <a:rPr lang="en-US" sz="2400" b="1" dirty="0" err="1">
                <a:latin typeface="Tahoma" panose="020B0604030504040204" pitchFamily="34" charset="0"/>
                <a:ea typeface="Tahoma" panose="020B0604030504040204" pitchFamily="34" charset="0"/>
                <a:cs typeface="Tahoma" panose="020B0604030504040204" pitchFamily="34" charset="0"/>
              </a:rPr>
              <a:t>Toplam</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gelirlerin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5,3 </a:t>
            </a:r>
            <a:r>
              <a:rPr lang="en-US" sz="2400" dirty="0" err="1">
                <a:latin typeface="Tahoma" panose="020B0604030504040204" pitchFamily="34" charset="0"/>
                <a:ea typeface="Tahoma" panose="020B0604030504040204" pitchFamily="34" charset="0"/>
                <a:cs typeface="Tahoma" panose="020B0604030504040204" pitchFamily="34" charset="0"/>
              </a:rPr>
              <a:t>milyar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(%43) </a:t>
            </a:r>
            <a:r>
              <a:rPr lang="en-US" sz="2400" b="1" dirty="0" err="1">
                <a:latin typeface="Tahoma" panose="020B0604030504040204" pitchFamily="34" charset="0"/>
                <a:ea typeface="Tahoma" panose="020B0604030504040204" pitchFamily="34" charset="0"/>
                <a:cs typeface="Tahoma" panose="020B0604030504040204" pitchFamily="34" charset="0"/>
              </a:rPr>
              <a:t>ticari</a:t>
            </a:r>
            <a:r>
              <a:rPr lang="en-US" sz="2400" dirty="0">
                <a:latin typeface="Tahoma" panose="020B0604030504040204" pitchFamily="34" charset="0"/>
                <a:ea typeface="Tahoma" panose="020B0604030504040204" pitchFamily="34" charset="0"/>
                <a:cs typeface="Tahoma" panose="020B0604030504040204" pitchFamily="34" charset="0"/>
              </a:rPr>
              <a:t>, 4,7 </a:t>
            </a:r>
            <a:r>
              <a:rPr lang="en-US" sz="2400" dirty="0" err="1">
                <a:latin typeface="Tahoma" panose="020B0604030504040204" pitchFamily="34" charset="0"/>
                <a:ea typeface="Tahoma" panose="020B0604030504040204" pitchFamily="34" charset="0"/>
                <a:cs typeface="Tahoma" panose="020B0604030504040204" pitchFamily="34" charset="0"/>
              </a:rPr>
              <a:t>milyar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(%38) </a:t>
            </a:r>
            <a:r>
              <a:rPr lang="en-US" sz="2400" b="1" dirty="0" err="1">
                <a:latin typeface="Tahoma" panose="020B0604030504040204" pitchFamily="34" charset="0"/>
                <a:ea typeface="Tahoma" panose="020B0604030504040204" pitchFamily="34" charset="0"/>
                <a:cs typeface="Tahoma" panose="020B0604030504040204" pitchFamily="34" charset="0"/>
              </a:rPr>
              <a:t>yayın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hakkı</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ve 2,4 </a:t>
            </a:r>
            <a:r>
              <a:rPr lang="en-US" sz="2400" dirty="0" err="1">
                <a:latin typeface="Tahoma" panose="020B0604030504040204" pitchFamily="34" charset="0"/>
                <a:ea typeface="Tahoma" panose="020B0604030504040204" pitchFamily="34" charset="0"/>
                <a:cs typeface="Tahoma" panose="020B0604030504040204" pitchFamily="34" charset="0"/>
              </a:rPr>
              <a:t>milyar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(%19) </a:t>
            </a:r>
            <a:r>
              <a:rPr lang="en-US" sz="2400" b="1" dirty="0" err="1">
                <a:latin typeface="Tahoma" panose="020B0604030504040204" pitchFamily="34" charset="0"/>
                <a:ea typeface="Tahoma" panose="020B0604030504040204" pitchFamily="34" charset="0"/>
                <a:cs typeface="Tahoma" panose="020B0604030504040204" pitchFamily="34" charset="0"/>
              </a:rPr>
              <a:t>maç</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günü</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gelirlerinden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oluşmuş</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12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İlk 20 </a:t>
            </a:r>
            <a:r>
              <a:rPr lang="en-US" sz="2400" b="1" dirty="0" err="1">
                <a:latin typeface="Tahoma" panose="020B0604030504040204" pitchFamily="34" charset="0"/>
                <a:ea typeface="Tahoma" panose="020B0604030504040204" pitchFamily="34" charset="0"/>
                <a:cs typeface="Tahoma" panose="020B0604030504040204" pitchFamily="34" charset="0"/>
              </a:rPr>
              <a:t>Kulüp</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ortalama</a:t>
            </a:r>
            <a:r>
              <a:rPr lang="en-US" sz="2400" b="1" dirty="0">
                <a:latin typeface="Tahoma" panose="020B0604030504040204" pitchFamily="34" charset="0"/>
                <a:ea typeface="Tahoma" panose="020B0604030504040204" pitchFamily="34" charset="0"/>
                <a:cs typeface="Tahoma" panose="020B0604030504040204" pitchFamily="34" charset="0"/>
              </a:rPr>
              <a:t> olarak 265 </a:t>
            </a:r>
            <a:r>
              <a:rPr lang="en-US" sz="2400" b="1" dirty="0" err="1">
                <a:latin typeface="Tahoma" panose="020B0604030504040204" pitchFamily="34" charset="0"/>
                <a:ea typeface="Tahoma" panose="020B0604030504040204" pitchFamily="34" charset="0"/>
                <a:cs typeface="Tahoma" panose="020B0604030504040204" pitchFamily="34" charset="0"/>
              </a:rPr>
              <a:t>mn</a:t>
            </a:r>
            <a:r>
              <a:rPr lang="en-US" sz="2400" b="1" dirty="0">
                <a:latin typeface="Tahoma" panose="020B0604030504040204" pitchFamily="34" charset="0"/>
                <a:ea typeface="Tahoma" panose="020B0604030504040204" pitchFamily="34" charset="0"/>
                <a:cs typeface="Tahoma" panose="020B0604030504040204" pitchFamily="34" charset="0"/>
              </a:rPr>
              <a:t> € </a:t>
            </a:r>
            <a:r>
              <a:rPr lang="en-US" sz="2400" b="1" dirty="0" err="1">
                <a:latin typeface="Tahoma" panose="020B0604030504040204" pitchFamily="34" charset="0"/>
                <a:ea typeface="Tahoma" panose="020B0604030504040204" pitchFamily="34" charset="0"/>
                <a:cs typeface="Tahoma" panose="020B0604030504040204" pitchFamily="34" charset="0"/>
              </a:rPr>
              <a:t>ticari</a:t>
            </a:r>
            <a:r>
              <a:rPr lang="en-US" sz="2400" b="1" dirty="0">
                <a:latin typeface="Tahoma" panose="020B0604030504040204" pitchFamily="34" charset="0"/>
                <a:ea typeface="Tahoma" panose="020B0604030504040204" pitchFamily="34" charset="0"/>
                <a:cs typeface="Tahoma" panose="020B0604030504040204" pitchFamily="34" charset="0"/>
              </a:rPr>
              <a:t>, 235 </a:t>
            </a:r>
            <a:r>
              <a:rPr lang="en-US" sz="2400" b="1" dirty="0" err="1">
                <a:latin typeface="Tahoma" panose="020B0604030504040204" pitchFamily="34" charset="0"/>
                <a:ea typeface="Tahoma" panose="020B0604030504040204" pitchFamily="34" charset="0"/>
                <a:cs typeface="Tahoma" panose="020B0604030504040204" pitchFamily="34" charset="0"/>
              </a:rPr>
              <a:t>mn</a:t>
            </a:r>
            <a:r>
              <a:rPr lang="en-US" sz="2400" b="1" dirty="0">
                <a:latin typeface="Tahoma" panose="020B0604030504040204" pitchFamily="34" charset="0"/>
                <a:ea typeface="Tahoma" panose="020B0604030504040204" pitchFamily="34" charset="0"/>
                <a:cs typeface="Tahoma" panose="020B0604030504040204" pitchFamily="34" charset="0"/>
              </a:rPr>
              <a:t> € </a:t>
            </a:r>
            <a:r>
              <a:rPr lang="en-US" sz="2400" b="1" dirty="0" err="1">
                <a:latin typeface="Tahoma" panose="020B0604030504040204" pitchFamily="34" charset="0"/>
                <a:ea typeface="Tahoma" panose="020B0604030504040204" pitchFamily="34" charset="0"/>
                <a:cs typeface="Tahoma" panose="020B0604030504040204" pitchFamily="34" charset="0"/>
              </a:rPr>
              <a:t>yayın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hakkı</a:t>
            </a:r>
            <a:r>
              <a:rPr lang="en-US" sz="2400" b="1" dirty="0">
                <a:latin typeface="Tahoma" panose="020B0604030504040204" pitchFamily="34" charset="0"/>
                <a:ea typeface="Tahoma" panose="020B0604030504040204" pitchFamily="34" charset="0"/>
                <a:cs typeface="Tahoma" panose="020B0604030504040204" pitchFamily="34" charset="0"/>
              </a:rPr>
              <a:t> ve 120 </a:t>
            </a:r>
            <a:r>
              <a:rPr lang="en-US" sz="2400" b="1" dirty="0" err="1">
                <a:latin typeface="Tahoma" panose="020B0604030504040204" pitchFamily="34" charset="0"/>
                <a:ea typeface="Tahoma" panose="020B0604030504040204" pitchFamily="34" charset="0"/>
                <a:cs typeface="Tahoma" panose="020B0604030504040204" pitchFamily="34" charset="0"/>
              </a:rPr>
              <a:t>mn</a:t>
            </a:r>
            <a:r>
              <a:rPr lang="en-US" sz="2400" b="1" dirty="0">
                <a:latin typeface="Tahoma" panose="020B0604030504040204" pitchFamily="34" charset="0"/>
                <a:ea typeface="Tahoma" panose="020B0604030504040204" pitchFamily="34" charset="0"/>
                <a:cs typeface="Tahoma" panose="020B0604030504040204" pitchFamily="34" charset="0"/>
              </a:rPr>
              <a:t> € </a:t>
            </a:r>
            <a:r>
              <a:rPr lang="en-US" sz="2400" b="1" dirty="0" err="1">
                <a:latin typeface="Tahoma" panose="020B0604030504040204" pitchFamily="34" charset="0"/>
                <a:ea typeface="Tahoma" panose="020B0604030504040204" pitchFamily="34" charset="0"/>
                <a:cs typeface="Tahoma" panose="020B0604030504040204" pitchFamily="34" charset="0"/>
              </a:rPr>
              <a:t>maç</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günü</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geliri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yaratmışlar</a:t>
            </a:r>
            <a:r>
              <a:rPr lang="en-US" sz="2400" dirty="0">
                <a:latin typeface="Tahoma" panose="020B0604030504040204" pitchFamily="34" charset="0"/>
                <a:ea typeface="Tahoma" panose="020B0604030504040204" pitchFamily="34" charset="0"/>
                <a:cs typeface="Tahoma" panose="020B0604030504040204" pitchFamily="34" charset="0"/>
              </a:rPr>
              <a:t>.</a:t>
            </a:r>
          </a:p>
          <a:p>
            <a:pPr marL="628650" lvl="1" indent="-449263" algn="just">
              <a:spcBef>
                <a:spcPts val="1200"/>
              </a:spcBef>
              <a:buSzPct val="1500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Real Madrid 1,161 </a:t>
            </a:r>
            <a:r>
              <a:rPr lang="en-US" sz="2400" b="1" dirty="0" err="1">
                <a:latin typeface="Tahoma" panose="020B0604030504040204" pitchFamily="34" charset="0"/>
                <a:ea typeface="Tahoma" panose="020B0604030504040204" pitchFamily="34" charset="0"/>
                <a:cs typeface="Tahoma" panose="020B0604030504040204" pitchFamily="34" charset="0"/>
              </a:rPr>
              <a:t>milyar</a:t>
            </a:r>
            <a:r>
              <a:rPr lang="en-US" sz="2400" b="1" dirty="0">
                <a:latin typeface="Tahoma" panose="020B0604030504040204" pitchFamily="34" charset="0"/>
                <a:ea typeface="Tahoma" panose="020B0604030504040204" pitchFamily="34" charset="0"/>
                <a:cs typeface="Tahoma" panose="020B0604030504040204" pitchFamily="34" charset="0"/>
              </a:rPr>
              <a:t> € </a:t>
            </a:r>
            <a:r>
              <a:rPr lang="en-US" sz="2400" b="1" dirty="0" err="1">
                <a:latin typeface="Tahoma" panose="020B0604030504040204" pitchFamily="34" charset="0"/>
                <a:ea typeface="Tahoma" panose="020B0604030504040204" pitchFamily="34" charset="0"/>
                <a:cs typeface="Tahoma" panose="020B0604030504040204" pitchFamily="34" charset="0"/>
              </a:rPr>
              <a:t>gelirle</a:t>
            </a:r>
            <a:r>
              <a:rPr lang="en-US" sz="2400" b="1" dirty="0">
                <a:latin typeface="Tahoma" panose="020B0604030504040204" pitchFamily="34" charset="0"/>
                <a:ea typeface="Tahoma" panose="020B0604030504040204" pitchFamily="34" charset="0"/>
                <a:cs typeface="Tahoma" panose="020B0604030504040204" pitchFamily="34" charset="0"/>
              </a:rPr>
              <a:t> 1 </a:t>
            </a:r>
            <a:r>
              <a:rPr lang="en-US" sz="2400" b="1" dirty="0" err="1">
                <a:latin typeface="Tahoma" panose="020B0604030504040204" pitchFamily="34" charset="0"/>
                <a:ea typeface="Tahoma" panose="020B0604030504040204" pitchFamily="34" charset="0"/>
                <a:cs typeface="Tahoma" panose="020B0604030504040204" pitchFamily="34" charset="0"/>
              </a:rPr>
              <a:t>milyar</a:t>
            </a:r>
            <a:r>
              <a:rPr lang="en-US" sz="2400" b="1" dirty="0">
                <a:latin typeface="Tahoma" panose="020B0604030504040204" pitchFamily="34" charset="0"/>
                <a:ea typeface="Tahoma" panose="020B0604030504040204" pitchFamily="34" charset="0"/>
                <a:cs typeface="Tahoma" panose="020B0604030504040204" pitchFamily="34" charset="0"/>
              </a:rPr>
              <a:t> € </a:t>
            </a:r>
            <a:r>
              <a:rPr lang="en-US" sz="2400" b="1" dirty="0" err="1">
                <a:latin typeface="Tahoma" panose="020B0604030504040204" pitchFamily="34" charset="0"/>
                <a:ea typeface="Tahoma" panose="020B0604030504040204" pitchFamily="34" charset="0"/>
                <a:cs typeface="Tahoma" panose="020B0604030504040204" pitchFamily="34" charset="0"/>
              </a:rPr>
              <a:t>bareminin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üzerindeki</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tek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kulüp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onu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sırasıyla</a:t>
            </a:r>
            <a:r>
              <a:rPr lang="en-US" sz="2400" dirty="0">
                <a:latin typeface="Tahoma" panose="020B0604030504040204" pitchFamily="34" charset="0"/>
                <a:ea typeface="Tahoma" panose="020B0604030504040204" pitchFamily="34" charset="0"/>
                <a:cs typeface="Tahoma" panose="020B0604030504040204" pitchFamily="34" charset="0"/>
              </a:rPr>
              <a:t> FC Barcelona, Bayern München, PSG ve Liverpool ilk 5 olarak </a:t>
            </a:r>
            <a:r>
              <a:rPr lang="en-US" sz="2400" dirty="0" err="1">
                <a:latin typeface="Tahoma" panose="020B0604030504040204" pitchFamily="34" charset="0"/>
                <a:ea typeface="Tahoma" panose="020B0604030504040204" pitchFamily="34" charset="0"/>
                <a:cs typeface="Tahoma" panose="020B0604030504040204" pitchFamily="34" charset="0"/>
              </a:rPr>
              <a:t>takip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etmişler</a:t>
            </a:r>
            <a:r>
              <a:rPr lang="en-US" sz="2400" dirty="0">
                <a:latin typeface="Tahoma" panose="020B0604030504040204" pitchFamily="34" charset="0"/>
                <a:ea typeface="Tahoma" panose="020B0604030504040204" pitchFamily="34" charset="0"/>
                <a:cs typeface="Tahoma" panose="020B0604030504040204" pitchFamily="34" charset="0"/>
              </a:rPr>
              <a:t>. </a:t>
            </a:r>
          </a:p>
          <a:p>
            <a:pPr marL="628650" lvl="1" indent="-449263" algn="just">
              <a:spcBef>
                <a:spcPts val="1200"/>
              </a:spcBef>
              <a:buSzPct val="150000"/>
              <a:buFont typeface="Arial" panose="020B0604020202020204" pitchFamily="34" charset="0"/>
              <a:buChar char="•"/>
            </a:pPr>
            <a:r>
              <a:rPr lang="en-US" sz="2400" b="1" dirty="0" err="1">
                <a:latin typeface="Tahoma" panose="020B0604030504040204" pitchFamily="34" charset="0"/>
                <a:ea typeface="Tahoma" panose="020B0604030504040204" pitchFamily="34" charset="0"/>
                <a:cs typeface="Tahoma" panose="020B0604030504040204" pitchFamily="34" charset="0"/>
              </a:rPr>
              <a:t>Liste’nin</a:t>
            </a:r>
            <a:r>
              <a:rPr lang="en-US" sz="2400" b="1" dirty="0">
                <a:latin typeface="Tahoma" panose="020B0604030504040204" pitchFamily="34" charset="0"/>
                <a:ea typeface="Tahoma" panose="020B0604030504040204" pitchFamily="34" charset="0"/>
                <a:cs typeface="Tahoma" panose="020B0604030504040204" pitchFamily="34" charset="0"/>
              </a:rPr>
              <a:t> İlk 30’unda 15 </a:t>
            </a:r>
            <a:r>
              <a:rPr lang="en-US" sz="2400" b="1" dirty="0" err="1">
                <a:latin typeface="Tahoma" panose="020B0604030504040204" pitchFamily="34" charset="0"/>
                <a:ea typeface="Tahoma" panose="020B0604030504040204" pitchFamily="34" charset="0"/>
                <a:cs typeface="Tahoma" panose="020B0604030504040204" pitchFamily="34" charset="0"/>
              </a:rPr>
              <a:t>İngiliz</a:t>
            </a:r>
            <a:r>
              <a:rPr lang="en-US" sz="2400" dirty="0">
                <a:latin typeface="Tahoma" panose="020B0604030504040204" pitchFamily="34" charset="0"/>
                <a:ea typeface="Tahoma" panose="020B0604030504040204" pitchFamily="34" charset="0"/>
                <a:cs typeface="Tahoma" panose="020B0604030504040204" pitchFamily="34" charset="0"/>
              </a:rPr>
              <a:t>, 4 Alman, 4 </a:t>
            </a:r>
            <a:r>
              <a:rPr lang="en-US" sz="2400" dirty="0" err="1">
                <a:latin typeface="Tahoma" panose="020B0604030504040204" pitchFamily="34" charset="0"/>
                <a:ea typeface="Tahoma" panose="020B0604030504040204" pitchFamily="34" charset="0"/>
                <a:cs typeface="Tahoma" panose="020B0604030504040204" pitchFamily="34" charset="0"/>
              </a:rPr>
              <a:t>İtalyan</a:t>
            </a:r>
            <a:r>
              <a:rPr lang="en-US" sz="2400" dirty="0">
                <a:latin typeface="Tahoma" panose="020B0604030504040204" pitchFamily="34" charset="0"/>
                <a:ea typeface="Tahoma" panose="020B0604030504040204" pitchFamily="34" charset="0"/>
                <a:cs typeface="Tahoma" panose="020B0604030504040204" pitchFamily="34" charset="0"/>
              </a:rPr>
              <a:t>, 3 </a:t>
            </a:r>
            <a:r>
              <a:rPr lang="en-US" sz="2400" dirty="0" err="1">
                <a:latin typeface="Tahoma" panose="020B0604030504040204" pitchFamily="34" charset="0"/>
                <a:ea typeface="Tahoma" panose="020B0604030504040204" pitchFamily="34" charset="0"/>
                <a:cs typeface="Tahoma" panose="020B0604030504040204" pitchFamily="34" charset="0"/>
              </a:rPr>
              <a:t>İspanyol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Türk, </a:t>
            </a:r>
            <a:r>
              <a:rPr lang="en-US" sz="2400" dirty="0">
                <a:latin typeface="Tahoma" panose="020B0604030504040204" pitchFamily="34" charset="0"/>
                <a:ea typeface="Tahoma" panose="020B0604030504040204" pitchFamily="34" charset="0"/>
                <a:cs typeface="Tahoma" panose="020B0604030504040204" pitchFamily="34" charset="0"/>
              </a:rPr>
              <a:t>1 </a:t>
            </a:r>
            <a:r>
              <a:rPr lang="en-US" sz="2400" dirty="0" err="1">
                <a:latin typeface="Tahoma" panose="020B0604030504040204" pitchFamily="34" charset="0"/>
                <a:ea typeface="Tahoma" panose="020B0604030504040204" pitchFamily="34" charset="0"/>
                <a:cs typeface="Tahoma" panose="020B0604030504040204" pitchFamily="34" charset="0"/>
              </a:rPr>
              <a:t>Fransız</a:t>
            </a:r>
            <a:r>
              <a:rPr lang="en-US" sz="2400" dirty="0">
                <a:latin typeface="Tahoma" panose="020B0604030504040204" pitchFamily="34" charset="0"/>
                <a:ea typeface="Tahoma" panose="020B0604030504040204" pitchFamily="34" charset="0"/>
                <a:cs typeface="Tahoma" panose="020B0604030504040204" pitchFamily="34" charset="0"/>
              </a:rPr>
              <a:t> ve 1 </a:t>
            </a:r>
            <a:r>
              <a:rPr lang="en-US" sz="2400" dirty="0" err="1">
                <a:latin typeface="Tahoma" panose="020B0604030504040204" pitchFamily="34" charset="0"/>
                <a:ea typeface="Tahoma" panose="020B0604030504040204" pitchFamily="34" charset="0"/>
                <a:cs typeface="Tahoma" panose="020B0604030504040204" pitchFamily="34" charset="0"/>
              </a:rPr>
              <a:t>Portekiz</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Kulübü</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yer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alıyor</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687341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E9703-D3CC-A08E-EE78-328EF09382A0}"/>
            </a:ext>
          </a:extLst>
        </p:cNvPr>
        <p:cNvGrpSpPr/>
        <p:nvPr/>
      </p:nvGrpSpPr>
      <p:grpSpPr>
        <a:xfrm>
          <a:off x="0" y="0"/>
          <a:ext cx="0" cy="0"/>
          <a:chOff x="0" y="0"/>
          <a:chExt cx="0" cy="0"/>
        </a:xfrm>
      </p:grpSpPr>
      <p:sp>
        <p:nvSpPr>
          <p:cNvPr id="7" name="8 Dikdörtgen">
            <a:extLst>
              <a:ext uri="{FF2B5EF4-FFF2-40B4-BE49-F238E27FC236}">
                <a16:creationId xmlns:a16="http://schemas.microsoft.com/office/drawing/2014/main" id="{514CE36A-F07C-C0BB-1D2E-2B1C9BEC7581}"/>
              </a:ext>
            </a:extLst>
          </p:cNvPr>
          <p:cNvSpPr/>
          <p:nvPr/>
        </p:nvSpPr>
        <p:spPr>
          <a:xfrm>
            <a:off x="0" y="-27384"/>
            <a:ext cx="9144000" cy="792088"/>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a:extLst>
              <a:ext uri="{FF2B5EF4-FFF2-40B4-BE49-F238E27FC236}">
                <a16:creationId xmlns:a16="http://schemas.microsoft.com/office/drawing/2014/main" id="{E73A7E6E-E414-BB9F-33D0-48EF051B1AC8}"/>
              </a:ext>
            </a:extLst>
          </p:cNvPr>
          <p:cNvSpPr>
            <a:spLocks noGrp="1"/>
          </p:cNvSpPr>
          <p:nvPr>
            <p:ph idx="1"/>
          </p:nvPr>
        </p:nvSpPr>
        <p:spPr>
          <a:xfrm>
            <a:off x="241176" y="-99392"/>
            <a:ext cx="8229600" cy="936104"/>
          </a:xfrm>
        </p:spPr>
        <p:txBody>
          <a:bodyPr>
            <a:normAutofit fontScale="77500" lnSpcReduction="20000"/>
          </a:bodyPr>
          <a:lstStyle/>
          <a:p>
            <a:pPr marL="0" indent="0" algn="ctr">
              <a:buNone/>
            </a:pPr>
            <a:endPar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500" b="1" dirty="0">
                <a:solidFill>
                  <a:srgbClr val="FFCC00"/>
                </a:solidFill>
                <a:latin typeface="Tahoma" panose="020B0604030504040204" pitchFamily="34" charset="0"/>
                <a:ea typeface="Tahoma" panose="020B0604030504040204" pitchFamily="34" charset="0"/>
                <a:cs typeface="Tahoma" panose="020B0604030504040204" pitchFamily="34" charset="0"/>
              </a:rPr>
              <a:t>ÇÖZÜM ÖNERİLERİM</a:t>
            </a:r>
            <a:endParaRPr lang="en-GB" sz="45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2DE2756C-4CCF-3984-1CF8-19DC9D71DA81}"/>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60</a:t>
            </a:fld>
            <a:endParaRPr lang="tr-TR" b="1" dirty="0">
              <a:solidFill>
                <a:srgbClr val="FFC000"/>
              </a:solidFill>
            </a:endParaRPr>
          </a:p>
        </p:txBody>
      </p:sp>
      <p:sp>
        <p:nvSpPr>
          <p:cNvPr id="10" name="1 Başlık">
            <a:extLst>
              <a:ext uri="{FF2B5EF4-FFF2-40B4-BE49-F238E27FC236}">
                <a16:creationId xmlns:a16="http://schemas.microsoft.com/office/drawing/2014/main" id="{253A810D-F76B-A710-FEE1-38B6A465BA90}"/>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AA4676B0-E904-5FF9-7289-28F86EA5D24D}"/>
              </a:ext>
            </a:extLst>
          </p:cNvPr>
          <p:cNvSpPr/>
          <p:nvPr/>
        </p:nvSpPr>
        <p:spPr>
          <a:xfrm>
            <a:off x="-139746" y="332656"/>
            <a:ext cx="9225930" cy="4555093"/>
          </a:xfrm>
          <a:prstGeom prst="rect">
            <a:avLst/>
          </a:prstGeom>
        </p:spPr>
        <p:txBody>
          <a:bodyPr wrap="square">
            <a:spAutoFit/>
          </a:bodyPr>
          <a:lstStyle/>
          <a:p>
            <a:pPr marL="628650" lvl="1" indent="-449263" algn="just">
              <a:spcBef>
                <a:spcPts val="600"/>
              </a:spcBef>
              <a:buSzPct val="1500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628650" lvl="1" indent="-449263" algn="just">
              <a:spcBef>
                <a:spcPts val="600"/>
              </a:spcBef>
              <a:buSzPct val="1500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628650" lvl="1" indent="-449263" algn="just">
              <a:spcBef>
                <a:spcPts val="600"/>
              </a:spcBef>
              <a:buSzPct val="1500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Bu </a:t>
            </a:r>
            <a:r>
              <a:rPr lang="en-US" sz="2800" dirty="0" err="1">
                <a:latin typeface="Tahoma" panose="020B0604030504040204" pitchFamily="34" charset="0"/>
                <a:ea typeface="Tahoma" panose="020B0604030504040204" pitchFamily="34" charset="0"/>
                <a:cs typeface="Tahoma" panose="020B0604030504040204" pitchFamily="34" charset="0"/>
              </a:rPr>
              <a:t>birliktelik</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oluşmadığı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taktirde</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başta</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4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Büyükler</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olmak</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üzere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tüm</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Süper</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Lig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takımlarının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gerek</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ulusal</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gerekse</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UEFA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Turnuvaları’nın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yayın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haklarını</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kendilerinin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pazarlayarak</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gelirlerini</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maksimize</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etmelerin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Avrupa</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futbol</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Kulupleriyle</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olan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haksız</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rekabetin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giderilmesi</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açısından</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adil</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ve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gerekli</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olduğunu</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A50021"/>
                </a:solidFill>
                <a:latin typeface="Tahoma" panose="020B0604030504040204" pitchFamily="34" charset="0"/>
                <a:ea typeface="Tahoma" panose="020B0604030504040204" pitchFamily="34" charset="0"/>
                <a:cs typeface="Tahoma" panose="020B0604030504040204" pitchFamily="34" charset="0"/>
              </a:rPr>
              <a:t>düşünüyorum</a:t>
            </a:r>
            <a:r>
              <a:rPr lang="en-US" sz="2800" b="1" dirty="0">
                <a:solidFill>
                  <a:srgbClr val="A50021"/>
                </a:solidFill>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8 Dikdörtgen">
            <a:extLst>
              <a:ext uri="{FF2B5EF4-FFF2-40B4-BE49-F238E27FC236}">
                <a16:creationId xmlns:a16="http://schemas.microsoft.com/office/drawing/2014/main" id="{08BC55AA-808F-87D3-6C99-543F3F8C1409}"/>
              </a:ext>
            </a:extLst>
          </p:cNvPr>
          <p:cNvSpPr/>
          <p:nvPr/>
        </p:nvSpPr>
        <p:spPr>
          <a:xfrm>
            <a:off x="0" y="6467326"/>
            <a:ext cx="9144000" cy="418058"/>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233279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ctrTitle"/>
          </p:nvPr>
        </p:nvSpPr>
        <p:spPr>
          <a:xfrm>
            <a:off x="467544" y="2564904"/>
            <a:ext cx="8062664" cy="576064"/>
          </a:xfrm>
        </p:spPr>
        <p:txBody>
          <a:bodyPr>
            <a:noAutofit/>
          </a:bodyPr>
          <a:lstStyle/>
          <a:p>
            <a:pPr algn="ctr"/>
            <a:r>
              <a:rPr lang="tr-TR" sz="3600" b="1" dirty="0">
                <a:solidFill>
                  <a:srgbClr val="FFC000"/>
                </a:solidFill>
              </a:rPr>
              <a:t>TEŞEKKÜRLER...</a:t>
            </a:r>
          </a:p>
        </p:txBody>
      </p:sp>
      <p:sp>
        <p:nvSpPr>
          <p:cNvPr id="5" name="6 Başlık"/>
          <p:cNvSpPr txBox="1">
            <a:spLocks/>
          </p:cNvSpPr>
          <p:nvPr/>
        </p:nvSpPr>
        <p:spPr>
          <a:xfrm>
            <a:off x="467544" y="5661248"/>
            <a:ext cx="8062664" cy="57606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ctr"/>
            <a:r>
              <a:rPr lang="tr-TR" sz="4000" b="1" dirty="0">
                <a:solidFill>
                  <a:srgbClr val="7030A0"/>
                </a:solidFill>
                <a:latin typeface="Monotype Corsiva" panose="03010101010201010101" pitchFamily="66" charset="0"/>
              </a:rPr>
              <a:t>Mete İkiz</a:t>
            </a:r>
          </a:p>
        </p:txBody>
      </p:sp>
    </p:spTree>
    <p:extLst>
      <p:ext uri="{BB962C8B-B14F-4D97-AF65-F5344CB8AC3E}">
        <p14:creationId xmlns:p14="http://schemas.microsoft.com/office/powerpoint/2010/main" val="269312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E29B9-402C-28B5-A278-4B8606A67A2F}"/>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3F102A83-7ECC-1528-5D81-79E010127F7C}"/>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FAA0BA5A-28CD-ABB2-59F8-4223B6F6ED74}"/>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a:extLst>
              <a:ext uri="{FF2B5EF4-FFF2-40B4-BE49-F238E27FC236}">
                <a16:creationId xmlns:a16="http://schemas.microsoft.com/office/drawing/2014/main" id="{087444D1-036B-6647-BAA5-1A83370F94DE}"/>
              </a:ext>
            </a:extLst>
          </p:cNvPr>
          <p:cNvSpPr>
            <a:spLocks noGrp="1"/>
          </p:cNvSpPr>
          <p:nvPr>
            <p:ph idx="1"/>
          </p:nvPr>
        </p:nvSpPr>
        <p:spPr>
          <a:xfrm>
            <a:off x="241176" y="0"/>
            <a:ext cx="8229600" cy="576064"/>
          </a:xfrm>
        </p:spPr>
        <p:txBody>
          <a:bodyPr>
            <a:normAutofit fontScale="62500" lnSpcReduction="20000"/>
          </a:bodyPr>
          <a:lstStyle/>
          <a:p>
            <a:pPr marL="0" indent="0" algn="ctr">
              <a:buNone/>
            </a:pP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DELOİTTE FUTBOL PARA LİGİ YAYIN HAKKI GELİRLERİNİN TOPLAM GELİRLERE ORANI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FA1FC0F4-5ABB-0DE7-3D12-D71E95903FA8}"/>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7</a:t>
            </a:fld>
            <a:endParaRPr lang="tr-TR" b="1" dirty="0">
              <a:solidFill>
                <a:srgbClr val="FFC000"/>
              </a:solidFill>
            </a:endParaRPr>
          </a:p>
        </p:txBody>
      </p:sp>
      <p:sp>
        <p:nvSpPr>
          <p:cNvPr id="10" name="1 Başlık">
            <a:extLst>
              <a:ext uri="{FF2B5EF4-FFF2-40B4-BE49-F238E27FC236}">
                <a16:creationId xmlns:a16="http://schemas.microsoft.com/office/drawing/2014/main" id="{957123E7-5291-5490-513C-718C8D3066FE}"/>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E0DBD1AF-6DFD-428D-916C-8AE0A011099B}"/>
              </a:ext>
            </a:extLst>
          </p:cNvPr>
          <p:cNvPicPr>
            <a:picLocks noChangeAspect="1"/>
          </p:cNvPicPr>
          <p:nvPr/>
        </p:nvPicPr>
        <p:blipFill>
          <a:blip r:embed="rId2"/>
          <a:stretch>
            <a:fillRect/>
          </a:stretch>
        </p:blipFill>
        <p:spPr>
          <a:xfrm>
            <a:off x="35496" y="562074"/>
            <a:ext cx="9071992" cy="6323310"/>
          </a:xfrm>
          <a:prstGeom prst="rect">
            <a:avLst/>
          </a:prstGeom>
        </p:spPr>
      </p:pic>
    </p:spTree>
    <p:extLst>
      <p:ext uri="{BB962C8B-B14F-4D97-AF65-F5344CB8AC3E}">
        <p14:creationId xmlns:p14="http://schemas.microsoft.com/office/powerpoint/2010/main" val="379906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02DA9-CAC3-DADC-D0B5-0ACC6F3D3E4D}"/>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B96414E1-1FB4-4701-CC47-5898D41FFD97}"/>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47C8EC1A-99CA-47C7-E56E-CA10DC30A444}"/>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10 Resim" descr="logo.png">
            <a:extLst>
              <a:ext uri="{FF2B5EF4-FFF2-40B4-BE49-F238E27FC236}">
                <a16:creationId xmlns:a16="http://schemas.microsoft.com/office/drawing/2014/main" id="{B4EB38E6-1AD9-E459-7410-8BD3CBE80D39}"/>
              </a:ext>
            </a:extLst>
          </p:cNvPr>
          <p:cNvPicPr>
            <a:picLocks noChangeAspect="1"/>
          </p:cNvPicPr>
          <p:nvPr/>
        </p:nvPicPr>
        <p:blipFill>
          <a:blip r:embed="rId2" cstate="print"/>
          <a:stretch>
            <a:fillRect/>
          </a:stretch>
        </p:blipFill>
        <p:spPr>
          <a:xfrm>
            <a:off x="98598" y="6443750"/>
            <a:ext cx="296938" cy="369626"/>
          </a:xfrm>
          <a:prstGeom prst="rect">
            <a:avLst/>
          </a:prstGeom>
        </p:spPr>
      </p:pic>
      <p:sp>
        <p:nvSpPr>
          <p:cNvPr id="15" name="Content Placeholder 14">
            <a:extLst>
              <a:ext uri="{FF2B5EF4-FFF2-40B4-BE49-F238E27FC236}">
                <a16:creationId xmlns:a16="http://schemas.microsoft.com/office/drawing/2014/main" id="{455AF486-0BC7-7E7A-4510-8131AEFE22ED}"/>
              </a:ext>
            </a:extLst>
          </p:cNvPr>
          <p:cNvSpPr>
            <a:spLocks noGrp="1"/>
          </p:cNvSpPr>
          <p:nvPr>
            <p:ph idx="1"/>
          </p:nvPr>
        </p:nvSpPr>
        <p:spPr>
          <a:xfrm>
            <a:off x="241176" y="0"/>
            <a:ext cx="8229600" cy="576064"/>
          </a:xfrm>
        </p:spPr>
        <p:txBody>
          <a:bodyPr>
            <a:normAutofit/>
          </a:bodyPr>
          <a:lstStyle/>
          <a:p>
            <a:pPr marL="0" indent="0" algn="ctr">
              <a:buNone/>
            </a:pPr>
            <a:r>
              <a:rPr lang="en-US" sz="2800" b="1" dirty="0" err="1">
                <a:solidFill>
                  <a:srgbClr val="FFCC00"/>
                </a:solidFill>
                <a:latin typeface="Tahoma" panose="020B0604030504040204" pitchFamily="34" charset="0"/>
                <a:ea typeface="Tahoma" panose="020B0604030504040204" pitchFamily="34" charset="0"/>
                <a:cs typeface="Tahoma" panose="020B0604030504040204" pitchFamily="34" charset="0"/>
              </a:rPr>
              <a:t>GALATASARAY’ın</a:t>
            </a: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CC00"/>
                </a:solidFill>
                <a:latin typeface="Tahoma" panose="020B0604030504040204" pitchFamily="34" charset="0"/>
                <a:ea typeface="Tahoma" panose="020B0604030504040204" pitchFamily="34" charset="0"/>
                <a:cs typeface="Tahoma" panose="020B0604030504040204" pitchFamily="34" charset="0"/>
              </a:rPr>
              <a:t>DFPL’deki</a:t>
            </a: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CC00"/>
                </a:solidFill>
                <a:latin typeface="Tahoma" panose="020B0604030504040204" pitchFamily="34" charset="0"/>
                <a:ea typeface="Tahoma" panose="020B0604030504040204" pitchFamily="34" charset="0"/>
                <a:cs typeface="Tahoma" panose="020B0604030504040204" pitchFamily="34" charset="0"/>
              </a:rPr>
              <a:t>Konumu</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E0B29217-5E72-0294-49BD-9829F1503745}"/>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8</a:t>
            </a:fld>
            <a:endParaRPr lang="tr-TR" b="1" dirty="0">
              <a:solidFill>
                <a:srgbClr val="FFC000"/>
              </a:solidFill>
            </a:endParaRPr>
          </a:p>
        </p:txBody>
      </p:sp>
      <p:sp>
        <p:nvSpPr>
          <p:cNvPr id="10" name="1 Başlık">
            <a:extLst>
              <a:ext uri="{FF2B5EF4-FFF2-40B4-BE49-F238E27FC236}">
                <a16:creationId xmlns:a16="http://schemas.microsoft.com/office/drawing/2014/main" id="{99E8E334-B02A-3025-85E6-8F4C8575A0AD}"/>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4667A447-AEE0-CDC5-009C-C9332086FFB4}"/>
              </a:ext>
            </a:extLst>
          </p:cNvPr>
          <p:cNvPicPr>
            <a:picLocks noChangeAspect="1"/>
          </p:cNvPicPr>
          <p:nvPr/>
        </p:nvPicPr>
        <p:blipFill>
          <a:blip r:embed="rId3"/>
          <a:stretch>
            <a:fillRect/>
          </a:stretch>
        </p:blipFill>
        <p:spPr>
          <a:xfrm>
            <a:off x="0" y="562074"/>
            <a:ext cx="9144000" cy="5809668"/>
          </a:xfrm>
          <a:prstGeom prst="rect">
            <a:avLst/>
          </a:prstGeom>
        </p:spPr>
      </p:pic>
    </p:spTree>
    <p:extLst>
      <p:ext uri="{BB962C8B-B14F-4D97-AF65-F5344CB8AC3E}">
        <p14:creationId xmlns:p14="http://schemas.microsoft.com/office/powerpoint/2010/main" val="174272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33CD-C359-730B-615B-8079BCB359E8}"/>
            </a:ext>
          </a:extLst>
        </p:cNvPr>
        <p:cNvGrpSpPr/>
        <p:nvPr/>
      </p:nvGrpSpPr>
      <p:grpSpPr>
        <a:xfrm>
          <a:off x="0" y="0"/>
          <a:ext cx="0" cy="0"/>
          <a:chOff x="0" y="0"/>
          <a:chExt cx="0" cy="0"/>
        </a:xfrm>
      </p:grpSpPr>
      <p:sp>
        <p:nvSpPr>
          <p:cNvPr id="6" name="8 Dikdörtgen">
            <a:extLst>
              <a:ext uri="{FF2B5EF4-FFF2-40B4-BE49-F238E27FC236}">
                <a16:creationId xmlns:a16="http://schemas.microsoft.com/office/drawing/2014/main" id="{FDA9A288-1309-7AD4-B301-4D3DC2332D4E}"/>
              </a:ext>
            </a:extLst>
          </p:cNvPr>
          <p:cNvSpPr/>
          <p:nvPr/>
        </p:nvSpPr>
        <p:spPr>
          <a:xfrm>
            <a:off x="0" y="633670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8 Dikdörtgen">
            <a:extLst>
              <a:ext uri="{FF2B5EF4-FFF2-40B4-BE49-F238E27FC236}">
                <a16:creationId xmlns:a16="http://schemas.microsoft.com/office/drawing/2014/main" id="{7C7892D8-CBF6-A994-5B3C-67E46F2E8AB4}"/>
              </a:ext>
            </a:extLst>
          </p:cNvPr>
          <p:cNvSpPr/>
          <p:nvPr/>
        </p:nvSpPr>
        <p:spPr>
          <a:xfrm>
            <a:off x="0" y="-27384"/>
            <a:ext cx="9144000" cy="548680"/>
          </a:xfrm>
          <a:prstGeom prst="rect">
            <a:avLst/>
          </a:prstGeom>
          <a:solidFill>
            <a:srgbClr val="A50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Content Placeholder 14">
            <a:extLst>
              <a:ext uri="{FF2B5EF4-FFF2-40B4-BE49-F238E27FC236}">
                <a16:creationId xmlns:a16="http://schemas.microsoft.com/office/drawing/2014/main" id="{68837BCC-1B1F-16BD-C350-E365BA96C564}"/>
              </a:ext>
            </a:extLst>
          </p:cNvPr>
          <p:cNvSpPr>
            <a:spLocks noGrp="1"/>
          </p:cNvSpPr>
          <p:nvPr>
            <p:ph idx="1"/>
          </p:nvPr>
        </p:nvSpPr>
        <p:spPr>
          <a:xfrm>
            <a:off x="241176" y="0"/>
            <a:ext cx="8229600" cy="576064"/>
          </a:xfrm>
        </p:spPr>
        <p:txBody>
          <a:bodyPr>
            <a:normAutofit/>
          </a:bodyPr>
          <a:lstStyle/>
          <a:p>
            <a:pPr marL="0" indent="0" algn="ctr">
              <a:buNone/>
            </a:pPr>
            <a:r>
              <a:rPr lang="en-US" sz="2800" b="1" dirty="0" err="1">
                <a:solidFill>
                  <a:srgbClr val="FFCC00"/>
                </a:solidFill>
                <a:latin typeface="Tahoma" panose="020B0604030504040204" pitchFamily="34" charset="0"/>
                <a:ea typeface="Tahoma" panose="020B0604030504040204" pitchFamily="34" charset="0"/>
                <a:cs typeface="Tahoma" panose="020B0604030504040204" pitchFamily="34" charset="0"/>
              </a:rPr>
              <a:t>GALATASARAY’ın</a:t>
            </a:r>
            <a:r>
              <a:rPr lang="en-US" sz="2800" b="1">
                <a:solidFill>
                  <a:srgbClr val="FFCC00"/>
                </a:solidFill>
                <a:latin typeface="Tahoma" panose="020B0604030504040204" pitchFamily="34" charset="0"/>
                <a:ea typeface="Tahoma" panose="020B0604030504040204" pitchFamily="34" charset="0"/>
                <a:cs typeface="Tahoma" panose="020B0604030504040204" pitchFamily="34" charset="0"/>
              </a:rPr>
              <a:t> ŞL </a:t>
            </a:r>
            <a:r>
              <a:rPr lang="en-US" sz="2800" b="1" dirty="0">
                <a:solidFill>
                  <a:srgbClr val="FFCC00"/>
                </a:solidFill>
                <a:latin typeface="Tahoma" panose="020B0604030504040204" pitchFamily="34" charset="0"/>
                <a:ea typeface="Tahoma" panose="020B0604030504040204" pitchFamily="34" charset="0"/>
                <a:cs typeface="Tahoma" panose="020B0604030504040204" pitchFamily="34" charset="0"/>
              </a:rPr>
              <a:t>GELİRLERLERİ</a:t>
            </a:r>
            <a:endParaRPr lang="en-GB" sz="2800" b="1"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9" name="3 Slayt Numarası Yer Tutucusu">
            <a:extLst>
              <a:ext uri="{FF2B5EF4-FFF2-40B4-BE49-F238E27FC236}">
                <a16:creationId xmlns:a16="http://schemas.microsoft.com/office/drawing/2014/main" id="{6A7F66E0-77FA-86DC-695E-348043C9D3FC}"/>
              </a:ext>
            </a:extLst>
          </p:cNvPr>
          <p:cNvSpPr>
            <a:spLocks noGrp="1"/>
          </p:cNvSpPr>
          <p:nvPr>
            <p:ph type="sldNum" sz="quarter" idx="12"/>
          </p:nvPr>
        </p:nvSpPr>
        <p:spPr>
          <a:xfrm>
            <a:off x="6974904" y="6525344"/>
            <a:ext cx="2133600" cy="365125"/>
          </a:xfrm>
        </p:spPr>
        <p:txBody>
          <a:bodyPr/>
          <a:lstStyle/>
          <a:p>
            <a:fld id="{C9DD057A-A4CF-4344-842A-8E8B12E02160}" type="slidenum">
              <a:rPr lang="tr-TR" b="1" smtClean="0">
                <a:solidFill>
                  <a:srgbClr val="FFC000"/>
                </a:solidFill>
              </a:rPr>
              <a:pPr/>
              <a:t>9</a:t>
            </a:fld>
            <a:endParaRPr lang="tr-TR" b="1" dirty="0">
              <a:solidFill>
                <a:srgbClr val="FFC000"/>
              </a:solidFill>
            </a:endParaRPr>
          </a:p>
        </p:txBody>
      </p:sp>
      <p:sp>
        <p:nvSpPr>
          <p:cNvPr id="10" name="1 Başlık">
            <a:extLst>
              <a:ext uri="{FF2B5EF4-FFF2-40B4-BE49-F238E27FC236}">
                <a16:creationId xmlns:a16="http://schemas.microsoft.com/office/drawing/2014/main" id="{91610968-EC48-DC96-FB74-5EEE026C2CE2}"/>
              </a:ext>
            </a:extLst>
          </p:cNvPr>
          <p:cNvSpPr txBox="1">
            <a:spLocks/>
          </p:cNvSpPr>
          <p:nvPr/>
        </p:nvSpPr>
        <p:spPr>
          <a:xfrm>
            <a:off x="36512" y="-27384"/>
            <a:ext cx="9107488"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endParaRPr lang="tr-TR" dirty="0">
              <a:solidFill>
                <a:srgbClr val="FFCC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DDE657C4-489E-623F-7F2A-BB796A5F3C55}"/>
              </a:ext>
            </a:extLst>
          </p:cNvPr>
          <p:cNvSpPr/>
          <p:nvPr/>
        </p:nvSpPr>
        <p:spPr>
          <a:xfrm>
            <a:off x="-288032" y="476672"/>
            <a:ext cx="9288016" cy="6324808"/>
          </a:xfrm>
          <a:prstGeom prst="rect">
            <a:avLst/>
          </a:prstGeom>
        </p:spPr>
        <p:txBody>
          <a:bodyPr wrap="square">
            <a:spAutoFit/>
          </a:bodyPr>
          <a:lstStyle/>
          <a:p>
            <a:pPr marL="808038" lvl="1" indent="-358775" algn="just">
              <a:spcBef>
                <a:spcPts val="600"/>
              </a:spcBef>
              <a:buSzPct val="1500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2025-26 sezonunda play-off </a:t>
            </a:r>
            <a:r>
              <a:rPr lang="en-US" sz="2000" dirty="0" err="1">
                <a:latin typeface="Tahoma" panose="020B0604030504040204" pitchFamily="34" charset="0"/>
                <a:ea typeface="Tahoma" panose="020B0604030504040204" pitchFamily="34" charset="0"/>
                <a:cs typeface="Tahoma" panose="020B0604030504040204" pitchFamily="34" charset="0"/>
              </a:rPr>
              <a:t>aşamasına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kadar</a:t>
            </a:r>
            <a:r>
              <a:rPr lang="en-US" sz="2000" dirty="0">
                <a:latin typeface="Tahoma" panose="020B0604030504040204" pitchFamily="34" charset="0"/>
                <a:ea typeface="Tahoma" panose="020B0604030504040204" pitchFamily="34" charset="0"/>
                <a:cs typeface="Tahoma" panose="020B0604030504040204" pitchFamily="34" charset="0"/>
              </a:rPr>
              <a:t> Galatasaray </a:t>
            </a:r>
            <a:r>
              <a:rPr lang="en-US" sz="2000" dirty="0" err="1">
                <a:latin typeface="Tahoma" panose="020B0604030504040204" pitchFamily="34" charset="0"/>
                <a:ea typeface="Tahoma" panose="020B0604030504040204" pitchFamily="34" charset="0"/>
                <a:cs typeface="Tahoma" panose="020B0604030504040204" pitchFamily="34" charset="0"/>
              </a:rPr>
              <a:t>futbol</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takımının</a:t>
            </a:r>
            <a:r>
              <a:rPr lang="en-US" sz="2000" dirty="0">
                <a:latin typeface="Tahoma" panose="020B0604030504040204" pitchFamily="34" charset="0"/>
                <a:ea typeface="Tahoma" panose="020B0604030504040204" pitchFamily="34" charset="0"/>
                <a:cs typeface="Tahoma" panose="020B0604030504040204" pitchFamily="34" charset="0"/>
              </a:rPr>
              <a:t> sportif </a:t>
            </a:r>
            <a:r>
              <a:rPr lang="en-US" sz="2000" dirty="0" err="1">
                <a:latin typeface="Tahoma" panose="020B0604030504040204" pitchFamily="34" charset="0"/>
                <a:ea typeface="Tahoma" panose="020B0604030504040204" pitchFamily="34" charset="0"/>
                <a:cs typeface="Tahoma" panose="020B0604030504040204" pitchFamily="34" charset="0"/>
              </a:rPr>
              <a:t>performansından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kazandığı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gelirleri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hesapladığımda</a:t>
            </a:r>
            <a:r>
              <a:rPr lang="en-US" sz="2000" dirty="0">
                <a:latin typeface="Tahoma" panose="020B0604030504040204" pitchFamily="34" charset="0"/>
                <a:ea typeface="Tahoma" panose="020B0604030504040204" pitchFamily="34" charset="0"/>
                <a:cs typeface="Tahoma" panose="020B0604030504040204" pitchFamily="34" charset="0"/>
              </a:rPr>
              <a:t>:</a:t>
            </a:r>
          </a:p>
          <a:p>
            <a:pPr marL="1085850" lvl="2" indent="-449263" algn="just">
              <a:spcBef>
                <a:spcPts val="600"/>
              </a:spcBef>
              <a:buSzPct val="150000"/>
              <a:buFont typeface="Arial" panose="020B0604020202020204" pitchFamily="34" charset="0"/>
              <a:buChar char="•"/>
            </a:pPr>
            <a:r>
              <a:rPr lang="en-US" sz="2000" dirty="0" err="1">
                <a:latin typeface="Tahoma" panose="020B0604030504040204" pitchFamily="34" charset="0"/>
                <a:ea typeface="Tahoma" panose="020B0604030504040204" pitchFamily="34" charset="0"/>
                <a:cs typeface="Tahoma" panose="020B0604030504040204" pitchFamily="34" charset="0"/>
              </a:rPr>
              <a:t>Ayakbastı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Parası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1" dirty="0">
                <a:latin typeface="Tahoma" panose="020B0604030504040204" pitchFamily="34" charset="0"/>
                <a:ea typeface="Tahoma" panose="020B0604030504040204" pitchFamily="34" charset="0"/>
                <a:cs typeface="Tahoma" panose="020B0604030504040204" pitchFamily="34" charset="0"/>
              </a:rPr>
              <a:t>18,62 </a:t>
            </a:r>
            <a:r>
              <a:rPr lang="en-US" sz="2000" b="1" dirty="0" err="1">
                <a:latin typeface="Tahoma" panose="020B0604030504040204" pitchFamily="34" charset="0"/>
                <a:ea typeface="Tahoma" panose="020B0604030504040204" pitchFamily="34" charset="0"/>
                <a:cs typeface="Tahoma" panose="020B0604030504040204" pitchFamily="34" charset="0"/>
              </a:rPr>
              <a:t>mn</a:t>
            </a:r>
            <a:r>
              <a:rPr lang="en-US" sz="2000" b="1" dirty="0">
                <a:latin typeface="Tahoma" panose="020B0604030504040204" pitchFamily="34" charset="0"/>
                <a:ea typeface="Tahoma" panose="020B0604030504040204" pitchFamily="34" charset="0"/>
                <a:cs typeface="Tahoma" panose="020B0604030504040204" pitchFamily="34" charset="0"/>
              </a:rPr>
              <a:t> €</a:t>
            </a:r>
          </a:p>
          <a:p>
            <a:pPr marL="1085850" lvl="2" indent="-449263" algn="just">
              <a:spcBef>
                <a:spcPts val="600"/>
              </a:spcBef>
              <a:buSzPct val="1500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Lig </a:t>
            </a:r>
            <a:r>
              <a:rPr lang="en-US" sz="2000" dirty="0" err="1">
                <a:latin typeface="Tahoma" panose="020B0604030504040204" pitchFamily="34" charset="0"/>
                <a:ea typeface="Tahoma" panose="020B0604030504040204" pitchFamily="34" charset="0"/>
                <a:cs typeface="Tahoma" panose="020B0604030504040204" pitchFamily="34" charset="0"/>
              </a:rPr>
              <a:t>Aşamasında</a:t>
            </a:r>
            <a:r>
              <a:rPr lang="en-US" sz="2000" dirty="0">
                <a:latin typeface="Tahoma" panose="020B0604030504040204" pitchFamily="34" charset="0"/>
                <a:ea typeface="Tahoma" panose="020B0604030504040204" pitchFamily="34" charset="0"/>
                <a:cs typeface="Tahoma" panose="020B0604030504040204" pitchFamily="34" charset="0"/>
              </a:rPr>
              <a:t> 3 </a:t>
            </a:r>
            <a:r>
              <a:rPr lang="en-US" sz="2000" dirty="0" err="1">
                <a:latin typeface="Tahoma" panose="020B0604030504040204" pitchFamily="34" charset="0"/>
                <a:ea typeface="Tahoma" panose="020B0604030504040204" pitchFamily="34" charset="0"/>
                <a:cs typeface="Tahoma" panose="020B0604030504040204" pitchFamily="34" charset="0"/>
              </a:rPr>
              <a:t>galibiyet</a:t>
            </a:r>
            <a:r>
              <a:rPr lang="en-US" sz="2000" dirty="0">
                <a:latin typeface="Tahoma" panose="020B0604030504040204" pitchFamily="34" charset="0"/>
                <a:ea typeface="Tahoma" panose="020B0604030504040204" pitchFamily="34" charset="0"/>
                <a:cs typeface="Tahoma" panose="020B0604030504040204" pitchFamily="34" charset="0"/>
              </a:rPr>
              <a:t> (2,1*3=6,3 </a:t>
            </a:r>
            <a:r>
              <a:rPr lang="en-US" sz="2000" dirty="0" err="1">
                <a:latin typeface="Tahoma" panose="020B0604030504040204" pitchFamily="34" charset="0"/>
                <a:ea typeface="Tahoma" panose="020B0604030504040204" pitchFamily="34" charset="0"/>
                <a:cs typeface="Tahoma" panose="020B0604030504040204" pitchFamily="34" charset="0"/>
              </a:rPr>
              <a:t>mn</a:t>
            </a:r>
            <a:r>
              <a:rPr lang="en-US" sz="2000" dirty="0">
                <a:latin typeface="Tahoma" panose="020B0604030504040204" pitchFamily="34" charset="0"/>
                <a:ea typeface="Tahoma" panose="020B0604030504040204" pitchFamily="34" charset="0"/>
                <a:cs typeface="Tahoma" panose="020B0604030504040204" pitchFamily="34" charset="0"/>
              </a:rPr>
              <a:t> €), 1 </a:t>
            </a:r>
            <a:r>
              <a:rPr lang="en-US" sz="2000" dirty="0" err="1">
                <a:latin typeface="Tahoma" panose="020B0604030504040204" pitchFamily="34" charset="0"/>
                <a:ea typeface="Tahoma" panose="020B0604030504040204" pitchFamily="34" charset="0"/>
                <a:cs typeface="Tahoma" panose="020B0604030504040204" pitchFamily="34" charset="0"/>
              </a:rPr>
              <a:t>beraberlik</a:t>
            </a:r>
            <a:r>
              <a:rPr lang="en-US" sz="2000" dirty="0">
                <a:latin typeface="Tahoma" panose="020B0604030504040204" pitchFamily="34" charset="0"/>
                <a:ea typeface="Tahoma" panose="020B0604030504040204" pitchFamily="34" charset="0"/>
                <a:cs typeface="Tahoma" panose="020B0604030504040204" pitchFamily="34" charset="0"/>
              </a:rPr>
              <a:t> (0,7 </a:t>
            </a:r>
            <a:r>
              <a:rPr lang="en-US" sz="2000" dirty="0" err="1">
                <a:latin typeface="Tahoma" panose="020B0604030504040204" pitchFamily="34" charset="0"/>
                <a:ea typeface="Tahoma" panose="020B0604030504040204" pitchFamily="34" charset="0"/>
                <a:cs typeface="Tahoma" panose="020B0604030504040204" pitchFamily="34" charset="0"/>
              </a:rPr>
              <a:t>mn</a:t>
            </a:r>
            <a:r>
              <a:rPr lang="en-US" sz="2000" dirty="0">
                <a:latin typeface="Tahoma" panose="020B0604030504040204" pitchFamily="34" charset="0"/>
                <a:ea typeface="Tahoma" panose="020B0604030504040204" pitchFamily="34" charset="0"/>
                <a:cs typeface="Tahoma" panose="020B0604030504040204" pitchFamily="34" charset="0"/>
              </a:rPr>
              <a:t> €) = </a:t>
            </a:r>
            <a:r>
              <a:rPr lang="en-US" sz="2000" b="1" dirty="0">
                <a:latin typeface="Tahoma" panose="020B0604030504040204" pitchFamily="34" charset="0"/>
                <a:ea typeface="Tahoma" panose="020B0604030504040204" pitchFamily="34" charset="0"/>
                <a:cs typeface="Tahoma" panose="020B0604030504040204" pitchFamily="34" charset="0"/>
              </a:rPr>
              <a:t>7 </a:t>
            </a:r>
            <a:r>
              <a:rPr lang="en-US" sz="2000" b="1" dirty="0" err="1">
                <a:latin typeface="Tahoma" panose="020B0604030504040204" pitchFamily="34" charset="0"/>
                <a:ea typeface="Tahoma" panose="020B0604030504040204" pitchFamily="34" charset="0"/>
                <a:cs typeface="Tahoma" panose="020B0604030504040204" pitchFamily="34" charset="0"/>
              </a:rPr>
              <a:t>mn</a:t>
            </a:r>
            <a:r>
              <a:rPr lang="en-US" sz="2000" b="1" dirty="0">
                <a:latin typeface="Tahoma" panose="020B0604030504040204" pitchFamily="34" charset="0"/>
                <a:ea typeface="Tahoma" panose="020B0604030504040204" pitchFamily="34" charset="0"/>
                <a:cs typeface="Tahoma" panose="020B0604030504040204" pitchFamily="34" charset="0"/>
              </a:rPr>
              <a:t> €</a:t>
            </a:r>
          </a:p>
          <a:p>
            <a:pPr marL="1085850" lvl="2" indent="-449263" algn="just">
              <a:spcBef>
                <a:spcPts val="600"/>
              </a:spcBef>
              <a:buSzPct val="1500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Play-</a:t>
            </a:r>
            <a:r>
              <a:rPr lang="en-US" sz="2000" dirty="0" err="1">
                <a:latin typeface="Tahoma" panose="020B0604030504040204" pitchFamily="34" charset="0"/>
                <a:ea typeface="Tahoma" panose="020B0604030504040204" pitchFamily="34" charset="0"/>
                <a:cs typeface="Tahoma" panose="020B0604030504040204" pitchFamily="34" charset="0"/>
              </a:rPr>
              <a:t>Off’a</a:t>
            </a:r>
            <a:r>
              <a:rPr lang="en-US" sz="2000" dirty="0">
                <a:latin typeface="Tahoma" panose="020B0604030504040204" pitchFamily="34" charset="0"/>
                <a:ea typeface="Tahoma" panose="020B0604030504040204" pitchFamily="34" charset="0"/>
                <a:cs typeface="Tahoma" panose="020B0604030504040204" pitchFamily="34" charset="0"/>
              </a:rPr>
              <a:t> Kalma </a:t>
            </a:r>
            <a:r>
              <a:rPr lang="en-US" sz="2000" dirty="0" err="1">
                <a:latin typeface="Tahoma" panose="020B0604030504040204" pitchFamily="34" charset="0"/>
                <a:ea typeface="Tahoma" panose="020B0604030504040204" pitchFamily="34" charset="0"/>
                <a:cs typeface="Tahoma" panose="020B0604030504040204" pitchFamily="34" charset="0"/>
              </a:rPr>
              <a:t>Primi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1" dirty="0">
                <a:latin typeface="Tahoma" panose="020B0604030504040204" pitchFamily="34" charset="0"/>
                <a:ea typeface="Tahoma" panose="020B0604030504040204" pitchFamily="34" charset="0"/>
                <a:cs typeface="Tahoma" panose="020B0604030504040204" pitchFamily="34" charset="0"/>
              </a:rPr>
              <a:t>1 </a:t>
            </a:r>
            <a:r>
              <a:rPr lang="en-US" sz="2000" b="1" dirty="0" err="1">
                <a:latin typeface="Tahoma" panose="020B0604030504040204" pitchFamily="34" charset="0"/>
                <a:ea typeface="Tahoma" panose="020B0604030504040204" pitchFamily="34" charset="0"/>
                <a:cs typeface="Tahoma" panose="020B0604030504040204" pitchFamily="34" charset="0"/>
              </a:rPr>
              <a:t>mn</a:t>
            </a:r>
            <a:r>
              <a:rPr lang="en-US" sz="2000" b="1" dirty="0">
                <a:latin typeface="Tahoma" panose="020B0604030504040204" pitchFamily="34" charset="0"/>
                <a:ea typeface="Tahoma" panose="020B0604030504040204" pitchFamily="34" charset="0"/>
                <a:cs typeface="Tahoma" panose="020B0604030504040204" pitchFamily="34" charset="0"/>
              </a:rPr>
              <a:t> €</a:t>
            </a:r>
          </a:p>
          <a:p>
            <a:pPr marL="1085850" lvl="2" indent="-449263" algn="just">
              <a:spcBef>
                <a:spcPts val="600"/>
              </a:spcBef>
              <a:buSzPct val="150000"/>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Play-</a:t>
            </a:r>
            <a:r>
              <a:rPr lang="en-US" sz="2000" b="1" dirty="0" err="1">
                <a:latin typeface="Tahoma" panose="020B0604030504040204" pitchFamily="34" charset="0"/>
                <a:ea typeface="Tahoma" panose="020B0604030504040204" pitchFamily="34" charset="0"/>
                <a:cs typeface="Tahoma" panose="020B0604030504040204" pitchFamily="34" charset="0"/>
              </a:rPr>
              <a:t>Off’a</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kadar</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Toplam</a:t>
            </a:r>
            <a:r>
              <a:rPr lang="en-US" sz="2000" b="1" dirty="0">
                <a:latin typeface="Tahoma" panose="020B0604030504040204" pitchFamily="34" charset="0"/>
                <a:ea typeface="Tahoma" panose="020B0604030504040204" pitchFamily="34" charset="0"/>
                <a:cs typeface="Tahoma" panose="020B0604030504040204" pitchFamily="34" charset="0"/>
              </a:rPr>
              <a:t> Sportif </a:t>
            </a:r>
            <a:r>
              <a:rPr lang="en-US" sz="2000" b="1" dirty="0" err="1">
                <a:latin typeface="Tahoma" panose="020B0604030504040204" pitchFamily="34" charset="0"/>
                <a:ea typeface="Tahoma" panose="020B0604030504040204" pitchFamily="34" charset="0"/>
                <a:cs typeface="Tahoma" panose="020B0604030504040204" pitchFamily="34" charset="0"/>
              </a:rPr>
              <a:t>Performans</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Geliri</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26,62 </a:t>
            </a:r>
            <a:r>
              <a:rPr lang="en-US" sz="20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mn</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p>
          <a:p>
            <a:pPr marL="1085850" lvl="2" indent="-449263" algn="just">
              <a:spcBef>
                <a:spcPts val="600"/>
              </a:spcBef>
              <a:buSzPct val="150000"/>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Son 16 </a:t>
            </a:r>
            <a:r>
              <a:rPr lang="en-US" sz="2000" b="1" dirty="0" err="1">
                <a:latin typeface="Tahoma" panose="020B0604030504040204" pitchFamily="34" charset="0"/>
                <a:ea typeface="Tahoma" panose="020B0604030504040204" pitchFamily="34" charset="0"/>
                <a:cs typeface="Tahoma" panose="020B0604030504040204" pitchFamily="34" charset="0"/>
              </a:rPr>
              <a:t>Primi</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A50021"/>
                </a:solidFill>
                <a:latin typeface="Tahoma" panose="020B0604030504040204" pitchFamily="34" charset="0"/>
                <a:ea typeface="Tahoma" panose="020B0604030504040204" pitchFamily="34" charset="0"/>
                <a:cs typeface="Tahoma" panose="020B0604030504040204" pitchFamily="34" charset="0"/>
              </a:rPr>
              <a:t>11 </a:t>
            </a:r>
            <a:r>
              <a:rPr lang="en-US" sz="2000" b="1" dirty="0" err="1">
                <a:solidFill>
                  <a:srgbClr val="A50021"/>
                </a:solidFill>
                <a:latin typeface="Tahoma" panose="020B0604030504040204" pitchFamily="34" charset="0"/>
                <a:ea typeface="Tahoma" panose="020B0604030504040204" pitchFamily="34" charset="0"/>
                <a:cs typeface="Tahoma" panose="020B0604030504040204" pitchFamily="34" charset="0"/>
              </a:rPr>
              <a:t>mn</a:t>
            </a:r>
            <a:r>
              <a:rPr lang="en-US" sz="2000" b="1" dirty="0">
                <a:solidFill>
                  <a:srgbClr val="A50021"/>
                </a:solidFill>
                <a:latin typeface="Tahoma" panose="020B0604030504040204" pitchFamily="34" charset="0"/>
                <a:ea typeface="Tahoma" panose="020B0604030504040204" pitchFamily="34" charset="0"/>
                <a:cs typeface="Tahoma" panose="020B0604030504040204" pitchFamily="34" charset="0"/>
              </a:rPr>
              <a:t> €</a:t>
            </a:r>
          </a:p>
          <a:p>
            <a:pPr marL="1085850" lvl="2" indent="-449263" algn="just">
              <a:spcBef>
                <a:spcPts val="600"/>
              </a:spcBef>
              <a:buSzPct val="150000"/>
              <a:buFont typeface="Arial" panose="020B0604020202020204" pitchFamily="34" charset="0"/>
              <a:buChar char="•"/>
            </a:pPr>
            <a:r>
              <a:rPr lang="en-US" sz="2000" b="1" dirty="0" err="1">
                <a:latin typeface="Tahoma" panose="020B0604030504040204" pitchFamily="34" charset="0"/>
                <a:ea typeface="Tahoma" panose="020B0604030504040204" pitchFamily="34" charset="0"/>
                <a:cs typeface="Tahoma" panose="020B0604030504040204" pitchFamily="34" charset="0"/>
              </a:rPr>
              <a:t>Toplam</a:t>
            </a:r>
            <a:r>
              <a:rPr lang="en-US" sz="2000" b="1" dirty="0">
                <a:latin typeface="Tahoma" panose="020B0604030504040204" pitchFamily="34" charset="0"/>
                <a:ea typeface="Tahoma" panose="020B0604030504040204" pitchFamily="34" charset="0"/>
                <a:cs typeface="Tahoma" panose="020B0604030504040204" pitchFamily="34" charset="0"/>
              </a:rPr>
              <a:t> ŞL </a:t>
            </a:r>
            <a:r>
              <a:rPr lang="en-US" sz="2000" b="1" dirty="0" err="1">
                <a:latin typeface="Tahoma" panose="020B0604030504040204" pitchFamily="34" charset="0"/>
                <a:ea typeface="Tahoma" panose="020B0604030504040204" pitchFamily="34" charset="0"/>
                <a:cs typeface="Tahoma" panose="020B0604030504040204" pitchFamily="34" charset="0"/>
              </a:rPr>
              <a:t>Geliri</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A50021"/>
                </a:solidFill>
                <a:latin typeface="Tahoma" panose="020B0604030504040204" pitchFamily="34" charset="0"/>
                <a:ea typeface="Tahoma" panose="020B0604030504040204" pitchFamily="34" charset="0"/>
                <a:cs typeface="Tahoma" panose="020B0604030504040204" pitchFamily="34" charset="0"/>
              </a:rPr>
              <a:t>37,62 </a:t>
            </a:r>
            <a:r>
              <a:rPr lang="en-US" sz="2000" b="1" dirty="0" err="1">
                <a:solidFill>
                  <a:srgbClr val="A50021"/>
                </a:solidFill>
                <a:latin typeface="Tahoma" panose="020B0604030504040204" pitchFamily="34" charset="0"/>
                <a:ea typeface="Tahoma" panose="020B0604030504040204" pitchFamily="34" charset="0"/>
                <a:cs typeface="Tahoma" panose="020B0604030504040204" pitchFamily="34" charset="0"/>
              </a:rPr>
              <a:t>mn</a:t>
            </a:r>
            <a:r>
              <a:rPr lang="en-US" sz="2000" b="1" dirty="0">
                <a:solidFill>
                  <a:srgbClr val="A50021"/>
                </a:solidFill>
                <a:latin typeface="Tahoma" panose="020B0604030504040204" pitchFamily="34" charset="0"/>
                <a:ea typeface="Tahoma" panose="020B0604030504040204" pitchFamily="34" charset="0"/>
                <a:cs typeface="Tahoma" panose="020B0604030504040204" pitchFamily="34" charset="0"/>
              </a:rPr>
              <a:t> €</a:t>
            </a:r>
          </a:p>
          <a:p>
            <a:pPr marL="1085850" lvl="2" indent="-449263" algn="just">
              <a:spcBef>
                <a:spcPts val="600"/>
              </a:spcBef>
              <a:buSzPct val="1500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UEFA </a:t>
            </a:r>
            <a:r>
              <a:rPr lang="en-US" sz="2000" dirty="0" err="1">
                <a:latin typeface="Tahoma" panose="020B0604030504040204" pitchFamily="34" charset="0"/>
                <a:ea typeface="Tahoma" panose="020B0604030504040204" pitchFamily="34" charset="0"/>
                <a:cs typeface="Tahoma" panose="020B0604030504040204" pitchFamily="34" charset="0"/>
              </a:rPr>
              <a:t>tarafından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hesaplanarak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dağıtılacak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olan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1" dirty="0">
                <a:latin typeface="Tahoma" panose="020B0604030504040204" pitchFamily="34" charset="0"/>
                <a:ea typeface="Tahoma" panose="020B0604030504040204" pitchFamily="34" charset="0"/>
                <a:cs typeface="Tahoma" panose="020B0604030504040204" pitchFamily="34" charset="0"/>
              </a:rPr>
              <a:t>TV </a:t>
            </a:r>
            <a:r>
              <a:rPr lang="en-US" sz="2000" b="1" dirty="0" err="1">
                <a:latin typeface="Tahoma" panose="020B0604030504040204" pitchFamily="34" charset="0"/>
                <a:ea typeface="Tahoma" panose="020B0604030504040204" pitchFamily="34" charset="0"/>
                <a:cs typeface="Tahoma" panose="020B0604030504040204" pitchFamily="34" charset="0"/>
              </a:rPr>
              <a:t>yayın</a:t>
            </a:r>
            <a:r>
              <a:rPr lang="en-US" sz="2000" b="1" dirty="0">
                <a:latin typeface="Tahoma" panose="020B0604030504040204" pitchFamily="34" charset="0"/>
                <a:ea typeface="Tahoma" panose="020B0604030504040204" pitchFamily="34" charset="0"/>
                <a:cs typeface="Tahoma" panose="020B0604030504040204" pitchFamily="34" charset="0"/>
              </a:rPr>
              <a:t> ve </a:t>
            </a:r>
            <a:r>
              <a:rPr lang="en-US" sz="2000" b="1" dirty="0" err="1">
                <a:latin typeface="Tahoma" panose="020B0604030504040204" pitchFamily="34" charset="0"/>
                <a:ea typeface="Tahoma" panose="020B0604030504040204" pitchFamily="34" charset="0"/>
                <a:cs typeface="Tahoma" panose="020B0604030504040204" pitchFamily="34" charset="0"/>
              </a:rPr>
              <a:t>değer</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payı</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ödemelerini</a:t>
            </a:r>
            <a:r>
              <a:rPr lang="en-US" sz="2000" b="1" dirty="0">
                <a:latin typeface="Tahoma" panose="020B0604030504040204" pitchFamily="34" charset="0"/>
                <a:ea typeface="Tahoma" panose="020B0604030504040204" pitchFamily="34" charset="0"/>
                <a:cs typeface="Tahoma" panose="020B0604030504040204" pitchFamily="34" charset="0"/>
              </a:rPr>
              <a:t> de </a:t>
            </a:r>
            <a:r>
              <a:rPr lang="en-US" sz="2000" b="1" dirty="0" err="1">
                <a:latin typeface="Tahoma" panose="020B0604030504040204" pitchFamily="34" charset="0"/>
                <a:ea typeface="Tahoma" panose="020B0604030504040204" pitchFamily="34" charset="0"/>
                <a:cs typeface="Tahoma" panose="020B0604030504040204" pitchFamily="34" charset="0"/>
              </a:rPr>
              <a:t>eklediğimde</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2025-26 sezonunda ŞL </a:t>
            </a:r>
            <a:r>
              <a:rPr lang="en-US" sz="20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toplam</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0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gelirinin</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 50 </a:t>
            </a:r>
            <a:r>
              <a:rPr lang="en-US" sz="2000" b="1" u="sng" dirty="0" err="1">
                <a:solidFill>
                  <a:srgbClr val="A50021"/>
                </a:solidFill>
                <a:latin typeface="Tahoma" panose="020B0604030504040204" pitchFamily="34" charset="0"/>
                <a:ea typeface="Tahoma" panose="020B0604030504040204" pitchFamily="34" charset="0"/>
                <a:cs typeface="Tahoma" panose="020B0604030504040204" pitchFamily="34" charset="0"/>
              </a:rPr>
              <a:t>mn</a:t>
            </a:r>
            <a:r>
              <a:rPr lang="en-US" sz="2000" b="1" u="sng"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’nun</a:t>
            </a:r>
            <a:r>
              <a:rPr lang="en-US" sz="20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üzerinde</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oluşacağını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öngörüyorum</a:t>
            </a:r>
            <a:r>
              <a:rPr lang="en-US" sz="2000" dirty="0">
                <a:latin typeface="Tahoma" panose="020B0604030504040204" pitchFamily="34" charset="0"/>
                <a:ea typeface="Tahoma" panose="020B0604030504040204" pitchFamily="34" charset="0"/>
                <a:cs typeface="Tahoma" panose="020B0604030504040204" pitchFamily="34" charset="0"/>
              </a:rPr>
              <a:t>.</a:t>
            </a:r>
          </a:p>
          <a:p>
            <a:pPr marL="1085850" lvl="2" indent="-449263" algn="just">
              <a:spcBef>
                <a:spcPts val="600"/>
              </a:spcBef>
              <a:buSzPct val="150000"/>
              <a:buFont typeface="Arial" panose="020B0604020202020204" pitchFamily="34" charset="0"/>
              <a:buChar char="•"/>
            </a:pPr>
            <a:r>
              <a:rPr lang="en-US" sz="2000" dirty="0" err="1">
                <a:latin typeface="Tahoma" panose="020B0604030504040204" pitchFamily="34" charset="0"/>
                <a:ea typeface="Tahoma" panose="020B0604030504040204" pitchFamily="34" charset="0"/>
                <a:cs typeface="Tahoma" panose="020B0604030504040204" pitchFamily="34" charset="0"/>
              </a:rPr>
              <a:t>Avrupa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futbolunun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yakından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takip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ettiği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uluslararası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futbol</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istatistikleri</a:t>
            </a:r>
            <a:r>
              <a:rPr lang="en-US" sz="2000" dirty="0">
                <a:latin typeface="Tahoma" panose="020B0604030504040204" pitchFamily="34" charset="0"/>
                <a:ea typeface="Tahoma" panose="020B0604030504040204" pitchFamily="34" charset="0"/>
                <a:cs typeface="Tahoma" panose="020B0604030504040204" pitchFamily="34" charset="0"/>
              </a:rPr>
              <a:t> ve </a:t>
            </a:r>
            <a:r>
              <a:rPr lang="en-US" sz="2000" dirty="0" err="1">
                <a:latin typeface="Tahoma" panose="020B0604030504040204" pitchFamily="34" charset="0"/>
                <a:ea typeface="Tahoma" panose="020B0604030504040204" pitchFamily="34" charset="0"/>
                <a:cs typeface="Tahoma" panose="020B0604030504040204" pitchFamily="34" charset="0"/>
              </a:rPr>
              <a:t>verileri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açıklayan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futbol</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araştırma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sitesi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1" dirty="0">
                <a:latin typeface="Tahoma" panose="020B0604030504040204" pitchFamily="34" charset="0"/>
                <a:ea typeface="Tahoma" panose="020B0604030504040204" pitchFamily="34" charset="0"/>
                <a:cs typeface="Tahoma" panose="020B0604030504040204" pitchFamily="34" charset="0"/>
              </a:rPr>
              <a:t>Football Meets Data </a:t>
            </a:r>
            <a:r>
              <a:rPr lang="en-US" sz="2000" b="1" dirty="0" err="1">
                <a:latin typeface="Tahoma" panose="020B0604030504040204" pitchFamily="34" charset="0"/>
                <a:ea typeface="Tahoma" panose="020B0604030504040204" pitchFamily="34" charset="0"/>
                <a:cs typeface="Tahoma" panose="020B0604030504040204" pitchFamily="34" charset="0"/>
              </a:rPr>
              <a:t>verilerine</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göre</a:t>
            </a:r>
            <a:r>
              <a:rPr lang="en-US" sz="2000" b="1" dirty="0">
                <a:latin typeface="Tahoma" panose="020B0604030504040204" pitchFamily="34" charset="0"/>
                <a:ea typeface="Tahoma" panose="020B0604030504040204" pitchFamily="34" charset="0"/>
                <a:cs typeface="Tahoma" panose="020B0604030504040204" pitchFamily="34" charset="0"/>
              </a:rPr>
              <a:t> 26 </a:t>
            </a:r>
            <a:r>
              <a:rPr lang="en-US" sz="2000" b="1" dirty="0" err="1">
                <a:latin typeface="Tahoma" panose="020B0604030504040204" pitchFamily="34" charset="0"/>
                <a:ea typeface="Tahoma" panose="020B0604030504040204" pitchFamily="34" charset="0"/>
                <a:cs typeface="Tahoma" panose="020B0604030504040204" pitchFamily="34" charset="0"/>
              </a:rPr>
              <a:t>Şubat</a:t>
            </a:r>
            <a:r>
              <a:rPr lang="en-US" sz="2000" b="1" dirty="0">
                <a:latin typeface="Tahoma" panose="020B0604030504040204" pitchFamily="34" charset="0"/>
                <a:ea typeface="Tahoma" panose="020B0604030504040204" pitchFamily="34" charset="0"/>
                <a:cs typeface="Tahoma" panose="020B0604030504040204" pitchFamily="34" charset="0"/>
              </a:rPr>
              <a:t> 2026 </a:t>
            </a:r>
            <a:r>
              <a:rPr lang="en-US" sz="2000" b="1" dirty="0" err="1">
                <a:latin typeface="Tahoma" panose="020B0604030504040204" pitchFamily="34" charset="0"/>
                <a:ea typeface="Tahoma" panose="020B0604030504040204" pitchFamily="34" charset="0"/>
                <a:cs typeface="Tahoma" panose="020B0604030504040204" pitchFamily="34" charset="0"/>
              </a:rPr>
              <a:t>tarihi</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itibariyle</a:t>
            </a:r>
            <a:r>
              <a:rPr lang="en-US" sz="2000" b="1" dirty="0">
                <a:latin typeface="Tahoma" panose="020B0604030504040204" pitchFamily="34" charset="0"/>
                <a:ea typeface="Tahoma" panose="020B0604030504040204" pitchFamily="34" charset="0"/>
                <a:cs typeface="Tahoma" panose="020B0604030504040204" pitchFamily="34" charset="0"/>
              </a:rPr>
              <a:t> 2025-26 sezonunda ŞL Lig </a:t>
            </a:r>
            <a:r>
              <a:rPr lang="en-US" sz="2000" b="1" dirty="0" err="1">
                <a:latin typeface="Tahoma" panose="020B0604030504040204" pitchFamily="34" charset="0"/>
                <a:ea typeface="Tahoma" panose="020B0604030504040204" pitchFamily="34" charset="0"/>
                <a:cs typeface="Tahoma" panose="020B0604030504040204" pitchFamily="34" charset="0"/>
              </a:rPr>
              <a:t>aşamasında</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yer</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alan</a:t>
            </a:r>
            <a:r>
              <a:rPr lang="en-US" sz="2000" b="1" dirty="0">
                <a:latin typeface="Tahoma" panose="020B0604030504040204" pitchFamily="34" charset="0"/>
                <a:ea typeface="Tahoma" panose="020B0604030504040204" pitchFamily="34" charset="0"/>
                <a:cs typeface="Tahoma" panose="020B0604030504040204" pitchFamily="34" charset="0"/>
              </a:rPr>
              <a:t> 36 </a:t>
            </a:r>
            <a:r>
              <a:rPr lang="en-US" sz="2000" b="1" dirty="0" err="1">
                <a:latin typeface="Tahoma" panose="020B0604030504040204" pitchFamily="34" charset="0"/>
                <a:ea typeface="Tahoma" panose="020B0604030504040204" pitchFamily="34" charset="0"/>
                <a:cs typeface="Tahoma" panose="020B0604030504040204" pitchFamily="34" charset="0"/>
              </a:rPr>
              <a:t>takımın</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gelirleri</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şu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şekilde</a:t>
            </a:r>
            <a:r>
              <a:rPr lang="en-US" sz="2000" dirty="0">
                <a:latin typeface="Tahoma" panose="020B0604030504040204" pitchFamily="34" charset="0"/>
                <a:ea typeface="Tahoma" panose="020B0604030504040204" pitchFamily="34" charset="0"/>
                <a:cs typeface="Tahoma" panose="020B0604030504040204" pitchFamily="34" charset="0"/>
              </a:rPr>
              <a:t>. </a:t>
            </a:r>
          </a:p>
          <a:p>
            <a:pPr marL="1085850" lvl="2" indent="-449263" algn="just">
              <a:spcBef>
                <a:spcPts val="600"/>
              </a:spcBef>
              <a:buSzPct val="15000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52209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gQ0eMk.UEGW2JsiHFDqD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1.i9joZG06HkAY.zDPV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gQ0eMk.UEGW2JsiHFDqD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1.i9joZG06HkAY.zDPVa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gQ0eMk.UEGW2JsiHFDqD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1.i9joZG06HkAY.zDPVa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1.i9joZG06HkAY.zDPV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YgQ0eMk.UEGW2JsiHFDqD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gQ0eMk.UEGW2JsiHFDq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1.i9joZG06HkAY.zDPVa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oFemJcwfU6uDSJDSuz5X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1.i9joZG06HkAY.zDPVa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Cf6pU6JKEq4.zKFumPYB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gQ0eMk.UEGW2JsiHFDq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1.i9joZG06HkAY.zDPVa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1.i9joZG06HkAY.zDPV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gQ0eMk.UEGW2JsiHFDq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1.i9joZG06HkAY.zDPV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gQ0eMk.UEGW2JsiHFDqD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gQ0eMk.UEGW2JsiHFDqD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4364</TotalTime>
  <Words>8018</Words>
  <Application>Microsoft Office PowerPoint</Application>
  <PresentationFormat>On-screen Show (4:3)</PresentationFormat>
  <Paragraphs>648</Paragraphs>
  <Slides>61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Aptos</vt:lpstr>
      <vt:lpstr>Arial</vt:lpstr>
      <vt:lpstr>Calibri</vt:lpstr>
      <vt:lpstr>Century Gothic</vt:lpstr>
      <vt:lpstr>Monotype Corsiva</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Galatasaray Spor Kulübü Olağan Genel Kurul Toplantısı</dc:title>
  <dc:creator>Mete Ikiz</dc:creator>
  <cp:lastModifiedBy>Mete İkiz</cp:lastModifiedBy>
  <cp:revision>167</cp:revision>
  <cp:lastPrinted>2017-03-25T05:20:30Z</cp:lastPrinted>
  <dcterms:created xsi:type="dcterms:W3CDTF">2017-03-24T00:51:08Z</dcterms:created>
  <dcterms:modified xsi:type="dcterms:W3CDTF">2026-04-20T09:31:38Z</dcterms:modified>
</cp:coreProperties>
</file>